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FFD570_8BF27271.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755" r:id="rId5"/>
  </p:sldMasterIdLst>
  <p:notesMasterIdLst>
    <p:notesMasterId r:id="rId17"/>
  </p:notesMasterIdLst>
  <p:sldIdLst>
    <p:sldId id="2147472589" r:id="rId6"/>
    <p:sldId id="2147472752" r:id="rId7"/>
    <p:sldId id="2147472761" r:id="rId8"/>
    <p:sldId id="2147482009" r:id="rId9"/>
    <p:sldId id="2147482010" r:id="rId10"/>
    <p:sldId id="2147472766" r:id="rId11"/>
    <p:sldId id="2147482004" r:id="rId12"/>
    <p:sldId id="2147472768" r:id="rId13"/>
    <p:sldId id="2147472771" r:id="rId14"/>
    <p:sldId id="2147482003" r:id="rId15"/>
    <p:sldId id="214748201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A77423-954C-DEB6-7220-B3730B359377}" name="Hannah Male" initials="HM" userId="S::hannah.male@supremecourt.uk::7227727d-46b3-4a16-a08e-f47b6d598b0d" providerId="AD"/>
  <p188:author id="{83429538-FF5A-8DE6-EC71-D097A33747BB}" name="Sam Clark" initials="SC" userId="S::sam.clark@supremecourt.uk::f65c538e-7f89-4cce-b0ce-5ea6b145e211" providerId="AD"/>
  <p188:author id="{64C81376-5757-BA2D-024D-3512D7F22446}" name="Antonia Longrigg" initials="AL" userId="S::antonia.longrigg@supremecourt.uk::c707e1f7-37f9-43ec-96ca-b50caa62a8b7" providerId="AD"/>
  <p188:author id="{B2C617AB-BF67-E9CD-E6C2-82DBF807A982}" name="John McManus" initials="JM" userId="S::john.mcmanus@supremecourt.uk::422d46a7-77ea-45f9-83a8-ce05f98449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FAA1"/>
    <a:srgbClr val="00B050"/>
    <a:srgbClr val="003582"/>
    <a:srgbClr val="4472C4"/>
    <a:srgbClr val="DAE3F3"/>
    <a:srgbClr val="FFFFFF"/>
    <a:srgbClr val="000000"/>
    <a:srgbClr val="54575A"/>
    <a:srgbClr val="D9D9D9"/>
    <a:srgbClr val="248B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C6E6FA-D89C-DA54-E4F7-D652B174A093}" v="24" dt="2024-11-04T16:40:28.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205"/>
        <p:guide pos="3840"/>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3.xml" Id="rId8" /><Relationship Type="http://schemas.openxmlformats.org/officeDocument/2006/relationships/slide" Target="slides/slide8.xml" Id="rId13" /><Relationship Type="http://schemas.openxmlformats.org/officeDocument/2006/relationships/presProps" Target="presProps.xml" Id="rId18" /><Relationship Type="http://schemas.openxmlformats.org/officeDocument/2006/relationships/customXml" Target="../customXml/item3.xml" Id="rId3" /><Relationship Type="http://schemas.openxmlformats.org/officeDocument/2006/relationships/tableStyles" Target="tableStyles.xml" Id="rId21"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notesMaster" Target="notesMasters/notesMaster1.xml" Id="rId17"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theme" Target="theme/theme1.xml" Id="rId20"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microsoft.com/office/2018/10/relationships/authors" Target="authors.xml" Id="rId24" /><Relationship Type="http://schemas.openxmlformats.org/officeDocument/2006/relationships/slideMaster" Target="slideMasters/slideMaster2.xml" Id="rId5" /><Relationship Type="http://schemas.openxmlformats.org/officeDocument/2006/relationships/slide" Target="slides/slide10.xml" Id="rId15" /><Relationship Type="http://schemas.microsoft.com/office/2015/10/relationships/revisionInfo" Target="revisionInfo.xml" Id="rId23" /><Relationship Type="http://schemas.openxmlformats.org/officeDocument/2006/relationships/slide" Target="slides/slide5.xml" Id="rId10" /><Relationship Type="http://schemas.openxmlformats.org/officeDocument/2006/relationships/viewProps" Target="viewProps.xml" Id="rId19" /><Relationship Type="http://schemas.openxmlformats.org/officeDocument/2006/relationships/slideMaster" Target="slideMasters/slideMaster1.xml" Id="rId4" /><Relationship Type="http://schemas.openxmlformats.org/officeDocument/2006/relationships/slide" Target="slides/slide4.xml" Id="rId9" /><Relationship Type="http://schemas.openxmlformats.org/officeDocument/2006/relationships/slide" Target="slides/slide9.xml" Id="rId14" /></Relationships>
</file>

<file path=ppt/comments/modernComment_7FFFD570_8BF27271.xml><?xml version="1.0" encoding="utf-8"?>
<p188:cmLst xmlns:a="http://schemas.openxmlformats.org/drawingml/2006/main" xmlns:r="http://schemas.openxmlformats.org/officeDocument/2006/relationships" xmlns:p188="http://schemas.microsoft.com/office/powerpoint/2018/8/main">
  <p188:cm id="{BDAAD6F2-238A-46C0-9B2B-8BCCE602C48C}" authorId="{83429538-FF5A-8DE6-EC71-D097A33747BB}" status="resolved" created="2024-05-07T14:30:22.982" complete="100000">
    <ac:txMkLst xmlns:ac="http://schemas.microsoft.com/office/drawing/2013/main/command">
      <pc:docMk xmlns:pc="http://schemas.microsoft.com/office/powerpoint/2013/main/command"/>
      <pc:sldMk xmlns:pc="http://schemas.microsoft.com/office/powerpoint/2013/main/command" cId="2347922033" sldId="2147472752"/>
      <ac:spMk id="4" creationId="{25F6C13B-6BB3-BC46-183D-29218B534CB7}"/>
      <ac:txMk cp="314" len="9">
        <ac:context len="808" hash="3351205421"/>
      </ac:txMk>
    </ac:txMkLst>
    <p188:pos x="5760520" y="2089875"/>
    <p188:replyLst>
      <p188:reply id="{FCAA5DC1-88CA-40F4-B810-CBDA7C116E3E}" authorId="{9DA77423-954C-DEB6-7220-B3730B359377}" created="2024-05-10T08:45:17.300">
        <p188:txBody>
          <a:bodyPr/>
          <a:lstStyle/>
          <a:p>
            <a:r>
              <a:rPr lang="en-GB"/>
              <a:t>I was conflating the two to summarise the impact of the Programme as aa whole- better to separate?</a:t>
            </a:r>
          </a:p>
        </p188:txBody>
      </p188:reply>
    </p188:replyLst>
    <p188:txBody>
      <a:bodyPr/>
      <a:lstStyle/>
      <a:p>
        <a:r>
          <a:rPr lang="en-GB"/>
          <a:t>Do we mean learn about in this context or are we conflating the websites and the use of the case management system?</a:t>
        </a:r>
      </a:p>
    </p188:txBody>
  </p188:cm>
  <p188:cm id="{83211DAA-7D61-4E9A-BCCD-139E3B896A52}" authorId="{B2C617AB-BF67-E9CD-E6C2-82DBF807A982}" status="resolved" created="2024-06-17T12:52:40.801" complete="100000">
    <ac:deMkLst xmlns:ac="http://schemas.microsoft.com/office/drawing/2013/main/command">
      <pc:docMk xmlns:pc="http://schemas.microsoft.com/office/powerpoint/2013/main/command"/>
      <pc:sldMk xmlns:pc="http://schemas.microsoft.com/office/powerpoint/2013/main/command" cId="2347922033" sldId="2147472752"/>
      <ac:spMk id="4" creationId="{25F6C13B-6BB3-BC46-183D-29218B534CB7}"/>
    </ac:deMkLst>
    <p188:replyLst>
      <p188:reply id="{50019A85-9357-48CB-B180-FDDA75C89C01}" authorId="{9DA77423-954C-DEB6-7220-B3730B359377}" created="2024-06-17T13:35:48.153">
        <p188:txBody>
          <a:bodyPr/>
          <a:lstStyle/>
          <a:p>
            <a:r>
              <a:rPr lang="en-GB"/>
              <a:t>Thanks John- amended</a:t>
            </a:r>
          </a:p>
        </p188:txBody>
      </p188:reply>
    </p188:replyLst>
    <p188:txBody>
      <a:bodyPr/>
      <a:lstStyle/>
      <a:p>
        <a:r>
          <a:rPr lang="en-US"/>
          <a:t>Can shorten this line. suggest: The Court is working collaboratively with Capgemini and Q5 to deliver this Programme, achieving changes that will transform our systems and ways of working.</a:t>
        </a:r>
      </a:p>
    </p188:txBody>
  </p188:cm>
</p188: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B2329A-1F8D-4074-B0F0-681DF961C5EA}" type="doc">
      <dgm:prSet loTypeId="urn:microsoft.com/office/officeart/2005/8/layout/cycle2" loCatId="cycle" qsTypeId="urn:microsoft.com/office/officeart/2005/8/quickstyle/simple1" qsCatId="simple" csTypeId="urn:microsoft.com/office/officeart/2005/8/colors/accent3_2" csCatId="accent3" phldr="1"/>
      <dgm:spPr/>
      <dgm:t>
        <a:bodyPr/>
        <a:lstStyle/>
        <a:p>
          <a:endParaRPr lang="en-US"/>
        </a:p>
      </dgm:t>
    </dgm:pt>
    <dgm:pt modelId="{7AECF124-221E-4E70-BAE7-51E6583BC478}">
      <dgm:prSet phldrT="[Text]" phldr="0"/>
      <dgm:spPr/>
      <dgm:t>
        <a:bodyPr/>
        <a:lstStyle/>
        <a:p>
          <a:pPr rtl="0"/>
          <a:r>
            <a:rPr lang="en-US" b="0">
              <a:latin typeface="Arial"/>
            </a:rPr>
            <a:t>Design </a:t>
          </a:r>
          <a:endParaRPr lang="en-US" b="0"/>
        </a:p>
      </dgm:t>
    </dgm:pt>
    <dgm:pt modelId="{D13CE7D3-985B-4FB6-B2F8-13D95E00937B}" type="parTrans" cxnId="{09DE71DB-7A54-4EA1-90A5-0D7D855B6C19}">
      <dgm:prSet/>
      <dgm:spPr/>
      <dgm:t>
        <a:bodyPr/>
        <a:lstStyle/>
        <a:p>
          <a:endParaRPr lang="en-US"/>
        </a:p>
      </dgm:t>
    </dgm:pt>
    <dgm:pt modelId="{C9268DFD-542D-49C6-89A9-60E94CCD6CF8}" type="sibTrans" cxnId="{09DE71DB-7A54-4EA1-90A5-0D7D855B6C19}">
      <dgm:prSet/>
      <dgm:spPr/>
      <dgm:t>
        <a:bodyPr/>
        <a:lstStyle/>
        <a:p>
          <a:endParaRPr lang="en-US"/>
        </a:p>
      </dgm:t>
    </dgm:pt>
    <dgm:pt modelId="{1371B253-14B7-4116-84A1-65E34722E0EB}">
      <dgm:prSet phldrT="[Text]" phldr="0"/>
      <dgm:spPr/>
      <dgm:t>
        <a:bodyPr/>
        <a:lstStyle/>
        <a:p>
          <a:pPr rtl="0"/>
          <a:r>
            <a:rPr lang="en-US" b="0">
              <a:latin typeface="Arial"/>
            </a:rPr>
            <a:t>Build </a:t>
          </a:r>
          <a:endParaRPr lang="en-US" b="0"/>
        </a:p>
      </dgm:t>
    </dgm:pt>
    <dgm:pt modelId="{465BF033-0F6F-4E82-BB5A-15E821CD4878}" type="parTrans" cxnId="{D4D4575E-83C6-4911-9B00-7144E414603D}">
      <dgm:prSet/>
      <dgm:spPr/>
      <dgm:t>
        <a:bodyPr/>
        <a:lstStyle/>
        <a:p>
          <a:endParaRPr lang="en-US"/>
        </a:p>
      </dgm:t>
    </dgm:pt>
    <dgm:pt modelId="{DBDD0250-2FB2-4A59-852F-66A5C935D903}" type="sibTrans" cxnId="{D4D4575E-83C6-4911-9B00-7144E414603D}">
      <dgm:prSet/>
      <dgm:spPr/>
      <dgm:t>
        <a:bodyPr/>
        <a:lstStyle/>
        <a:p>
          <a:endParaRPr lang="en-US"/>
        </a:p>
      </dgm:t>
    </dgm:pt>
    <dgm:pt modelId="{086869C2-1214-4742-8C74-7874F5C0EF27}">
      <dgm:prSet phldrT="[Text]" phldr="0"/>
      <dgm:spPr/>
      <dgm:t>
        <a:bodyPr/>
        <a:lstStyle/>
        <a:p>
          <a:pPr rtl="0"/>
          <a:r>
            <a:rPr lang="en-US" b="0">
              <a:latin typeface="Arial"/>
            </a:rPr>
            <a:t>Test </a:t>
          </a:r>
          <a:endParaRPr lang="en-US" b="0"/>
        </a:p>
      </dgm:t>
    </dgm:pt>
    <dgm:pt modelId="{75F41259-0B08-4CE2-92BC-D665F3256274}" type="parTrans" cxnId="{B74356E4-DB69-4B6E-9D78-8E1746E9CDA8}">
      <dgm:prSet/>
      <dgm:spPr/>
      <dgm:t>
        <a:bodyPr/>
        <a:lstStyle/>
        <a:p>
          <a:endParaRPr lang="en-US"/>
        </a:p>
      </dgm:t>
    </dgm:pt>
    <dgm:pt modelId="{93EB86D4-605C-43AC-B91D-4344DE282614}" type="sibTrans" cxnId="{B74356E4-DB69-4B6E-9D78-8E1746E9CDA8}">
      <dgm:prSet/>
      <dgm:spPr/>
      <dgm:t>
        <a:bodyPr/>
        <a:lstStyle/>
        <a:p>
          <a:endParaRPr lang="en-US"/>
        </a:p>
      </dgm:t>
    </dgm:pt>
    <dgm:pt modelId="{B86C6A19-98EF-4DF5-AF05-81A6DF04600B}">
      <dgm:prSet phldrT="[Text]" phldr="0"/>
      <dgm:spPr/>
      <dgm:t>
        <a:bodyPr/>
        <a:lstStyle/>
        <a:p>
          <a:pPr rtl="0"/>
          <a:r>
            <a:rPr lang="en-US" b="0">
              <a:latin typeface="Arial"/>
            </a:rPr>
            <a:t>Iterate </a:t>
          </a:r>
          <a:endParaRPr lang="en-US" b="0"/>
        </a:p>
      </dgm:t>
    </dgm:pt>
    <dgm:pt modelId="{B57D7B83-A536-493D-A668-8312455DC1C6}" type="parTrans" cxnId="{D1E2D1B8-94B0-466A-A072-BABBB9541985}">
      <dgm:prSet/>
      <dgm:spPr/>
      <dgm:t>
        <a:bodyPr/>
        <a:lstStyle/>
        <a:p>
          <a:endParaRPr lang="en-US"/>
        </a:p>
      </dgm:t>
    </dgm:pt>
    <dgm:pt modelId="{AD2A8D92-C6B7-49C3-A928-29865626DC77}" type="sibTrans" cxnId="{D1E2D1B8-94B0-466A-A072-BABBB9541985}">
      <dgm:prSet/>
      <dgm:spPr/>
      <dgm:t>
        <a:bodyPr/>
        <a:lstStyle/>
        <a:p>
          <a:endParaRPr lang="en-US"/>
        </a:p>
      </dgm:t>
    </dgm:pt>
    <dgm:pt modelId="{7386B212-8CE1-41A5-8B7E-23668791B80B}">
      <dgm:prSet phldrT="[Text]" phldr="0"/>
      <dgm:spPr/>
      <dgm:t>
        <a:bodyPr/>
        <a:lstStyle/>
        <a:p>
          <a:pPr rtl="0"/>
          <a:r>
            <a:rPr lang="en-US" b="0">
              <a:latin typeface="Arial"/>
            </a:rPr>
            <a:t>Deploy </a:t>
          </a:r>
          <a:endParaRPr lang="en-US" b="0"/>
        </a:p>
      </dgm:t>
    </dgm:pt>
    <dgm:pt modelId="{A267CC3F-660F-45A1-B04A-EF6874F94079}" type="parTrans" cxnId="{FBD23B8B-19EF-4165-A554-A485DAE2D3B8}">
      <dgm:prSet/>
      <dgm:spPr/>
      <dgm:t>
        <a:bodyPr/>
        <a:lstStyle/>
        <a:p>
          <a:endParaRPr lang="en-US"/>
        </a:p>
      </dgm:t>
    </dgm:pt>
    <dgm:pt modelId="{DA22C577-220A-4269-884A-197B902AA142}" type="sibTrans" cxnId="{FBD23B8B-19EF-4165-A554-A485DAE2D3B8}">
      <dgm:prSet/>
      <dgm:spPr/>
      <dgm:t>
        <a:bodyPr/>
        <a:lstStyle/>
        <a:p>
          <a:endParaRPr lang="en-US"/>
        </a:p>
      </dgm:t>
    </dgm:pt>
    <dgm:pt modelId="{D896B8D1-FA2E-4544-9A5A-FBDFE32D14D9}" type="pres">
      <dgm:prSet presAssocID="{ACB2329A-1F8D-4074-B0F0-681DF961C5EA}" presName="cycle" presStyleCnt="0">
        <dgm:presLayoutVars>
          <dgm:dir/>
          <dgm:resizeHandles val="exact"/>
        </dgm:presLayoutVars>
      </dgm:prSet>
      <dgm:spPr/>
    </dgm:pt>
    <dgm:pt modelId="{5097482D-A6E0-4F34-82CF-52B63CD0AF70}" type="pres">
      <dgm:prSet presAssocID="{7AECF124-221E-4E70-BAE7-51E6583BC478}" presName="node" presStyleLbl="node1" presStyleIdx="0" presStyleCnt="5">
        <dgm:presLayoutVars>
          <dgm:bulletEnabled val="1"/>
        </dgm:presLayoutVars>
      </dgm:prSet>
      <dgm:spPr/>
    </dgm:pt>
    <dgm:pt modelId="{3D7E29C8-9069-4311-8E82-1A54A506DD2C}" type="pres">
      <dgm:prSet presAssocID="{C9268DFD-542D-49C6-89A9-60E94CCD6CF8}" presName="sibTrans" presStyleLbl="sibTrans2D1" presStyleIdx="0" presStyleCnt="5"/>
      <dgm:spPr/>
    </dgm:pt>
    <dgm:pt modelId="{B8DA66B9-B0B1-429E-9F43-422BF539F5EF}" type="pres">
      <dgm:prSet presAssocID="{C9268DFD-542D-49C6-89A9-60E94CCD6CF8}" presName="connectorText" presStyleLbl="sibTrans2D1" presStyleIdx="0" presStyleCnt="5"/>
      <dgm:spPr/>
    </dgm:pt>
    <dgm:pt modelId="{A29267A4-8D6A-4889-870D-73A0398CF835}" type="pres">
      <dgm:prSet presAssocID="{1371B253-14B7-4116-84A1-65E34722E0EB}" presName="node" presStyleLbl="node1" presStyleIdx="1" presStyleCnt="5">
        <dgm:presLayoutVars>
          <dgm:bulletEnabled val="1"/>
        </dgm:presLayoutVars>
      </dgm:prSet>
      <dgm:spPr/>
    </dgm:pt>
    <dgm:pt modelId="{3C03B116-0C88-40AD-85C5-5AFE3EB98EBD}" type="pres">
      <dgm:prSet presAssocID="{DBDD0250-2FB2-4A59-852F-66A5C935D903}" presName="sibTrans" presStyleLbl="sibTrans2D1" presStyleIdx="1" presStyleCnt="5"/>
      <dgm:spPr/>
    </dgm:pt>
    <dgm:pt modelId="{29D0FBDD-DF11-4606-8345-8D23E804EF61}" type="pres">
      <dgm:prSet presAssocID="{DBDD0250-2FB2-4A59-852F-66A5C935D903}" presName="connectorText" presStyleLbl="sibTrans2D1" presStyleIdx="1" presStyleCnt="5"/>
      <dgm:spPr/>
    </dgm:pt>
    <dgm:pt modelId="{DD78A401-C527-4447-B5A1-FA61FA993526}" type="pres">
      <dgm:prSet presAssocID="{086869C2-1214-4742-8C74-7874F5C0EF27}" presName="node" presStyleLbl="node1" presStyleIdx="2" presStyleCnt="5">
        <dgm:presLayoutVars>
          <dgm:bulletEnabled val="1"/>
        </dgm:presLayoutVars>
      </dgm:prSet>
      <dgm:spPr/>
    </dgm:pt>
    <dgm:pt modelId="{912D78ED-DE58-4BD3-9411-176352EFE012}" type="pres">
      <dgm:prSet presAssocID="{93EB86D4-605C-43AC-B91D-4344DE282614}" presName="sibTrans" presStyleLbl="sibTrans2D1" presStyleIdx="2" presStyleCnt="5"/>
      <dgm:spPr/>
    </dgm:pt>
    <dgm:pt modelId="{83B0C91D-4A59-4EEE-BCE6-9D7E0466B11E}" type="pres">
      <dgm:prSet presAssocID="{93EB86D4-605C-43AC-B91D-4344DE282614}" presName="connectorText" presStyleLbl="sibTrans2D1" presStyleIdx="2" presStyleCnt="5"/>
      <dgm:spPr/>
    </dgm:pt>
    <dgm:pt modelId="{77CC1485-3D8A-4246-92D4-517742458E26}" type="pres">
      <dgm:prSet presAssocID="{B86C6A19-98EF-4DF5-AF05-81A6DF04600B}" presName="node" presStyleLbl="node1" presStyleIdx="3" presStyleCnt="5">
        <dgm:presLayoutVars>
          <dgm:bulletEnabled val="1"/>
        </dgm:presLayoutVars>
      </dgm:prSet>
      <dgm:spPr/>
    </dgm:pt>
    <dgm:pt modelId="{23C56172-6DF0-4CBA-ACEF-559ADD4804AE}" type="pres">
      <dgm:prSet presAssocID="{AD2A8D92-C6B7-49C3-A928-29865626DC77}" presName="sibTrans" presStyleLbl="sibTrans2D1" presStyleIdx="3" presStyleCnt="5"/>
      <dgm:spPr/>
    </dgm:pt>
    <dgm:pt modelId="{A23F9252-354C-421E-8AF9-F04D9C9695E2}" type="pres">
      <dgm:prSet presAssocID="{AD2A8D92-C6B7-49C3-A928-29865626DC77}" presName="connectorText" presStyleLbl="sibTrans2D1" presStyleIdx="3" presStyleCnt="5"/>
      <dgm:spPr/>
    </dgm:pt>
    <dgm:pt modelId="{7849F77F-3FAC-40C6-99A3-AFC5358AF12E}" type="pres">
      <dgm:prSet presAssocID="{7386B212-8CE1-41A5-8B7E-23668791B80B}" presName="node" presStyleLbl="node1" presStyleIdx="4" presStyleCnt="5">
        <dgm:presLayoutVars>
          <dgm:bulletEnabled val="1"/>
        </dgm:presLayoutVars>
      </dgm:prSet>
      <dgm:spPr/>
    </dgm:pt>
    <dgm:pt modelId="{5CE2E005-0B9F-495D-85B4-95E5629E4D6C}" type="pres">
      <dgm:prSet presAssocID="{DA22C577-220A-4269-884A-197B902AA142}" presName="sibTrans" presStyleLbl="sibTrans2D1" presStyleIdx="4" presStyleCnt="5"/>
      <dgm:spPr/>
    </dgm:pt>
    <dgm:pt modelId="{CF2E060F-9D5E-420B-B864-0B09E3ECE711}" type="pres">
      <dgm:prSet presAssocID="{DA22C577-220A-4269-884A-197B902AA142}" presName="connectorText" presStyleLbl="sibTrans2D1" presStyleIdx="4" presStyleCnt="5"/>
      <dgm:spPr/>
    </dgm:pt>
  </dgm:ptLst>
  <dgm:cxnLst>
    <dgm:cxn modelId="{92CF4701-DE2C-4AD2-B6E8-34494019D110}" type="presOf" srcId="{DBDD0250-2FB2-4A59-852F-66A5C935D903}" destId="{29D0FBDD-DF11-4606-8345-8D23E804EF61}" srcOrd="1" destOrd="0" presId="urn:microsoft.com/office/officeart/2005/8/layout/cycle2"/>
    <dgm:cxn modelId="{59C0760F-488C-424B-8D00-5E0A3AE4F271}" type="presOf" srcId="{C9268DFD-542D-49C6-89A9-60E94CCD6CF8}" destId="{B8DA66B9-B0B1-429E-9F43-422BF539F5EF}" srcOrd="1" destOrd="0" presId="urn:microsoft.com/office/officeart/2005/8/layout/cycle2"/>
    <dgm:cxn modelId="{AC7B243C-B5A9-45D1-A9F3-1851FDE21F43}" type="presOf" srcId="{AD2A8D92-C6B7-49C3-A928-29865626DC77}" destId="{23C56172-6DF0-4CBA-ACEF-559ADD4804AE}" srcOrd="0" destOrd="0" presId="urn:microsoft.com/office/officeart/2005/8/layout/cycle2"/>
    <dgm:cxn modelId="{D4D4575E-83C6-4911-9B00-7144E414603D}" srcId="{ACB2329A-1F8D-4074-B0F0-681DF961C5EA}" destId="{1371B253-14B7-4116-84A1-65E34722E0EB}" srcOrd="1" destOrd="0" parTransId="{465BF033-0F6F-4E82-BB5A-15E821CD4878}" sibTransId="{DBDD0250-2FB2-4A59-852F-66A5C935D903}"/>
    <dgm:cxn modelId="{1479CF62-311B-4223-8079-3AEEC54795BC}" type="presOf" srcId="{93EB86D4-605C-43AC-B91D-4344DE282614}" destId="{83B0C91D-4A59-4EEE-BCE6-9D7E0466B11E}" srcOrd="1" destOrd="0" presId="urn:microsoft.com/office/officeart/2005/8/layout/cycle2"/>
    <dgm:cxn modelId="{CBD55D63-A128-48BA-B9B5-2285D434D7D4}" type="presOf" srcId="{DA22C577-220A-4269-884A-197B902AA142}" destId="{5CE2E005-0B9F-495D-85B4-95E5629E4D6C}" srcOrd="0" destOrd="0" presId="urn:microsoft.com/office/officeart/2005/8/layout/cycle2"/>
    <dgm:cxn modelId="{0810D347-4441-41AA-87B6-3CB219DA3A20}" type="presOf" srcId="{B86C6A19-98EF-4DF5-AF05-81A6DF04600B}" destId="{77CC1485-3D8A-4246-92D4-517742458E26}" srcOrd="0" destOrd="0" presId="urn:microsoft.com/office/officeart/2005/8/layout/cycle2"/>
    <dgm:cxn modelId="{C35C8749-3F84-47CB-8E1F-F466355E5C0C}" type="presOf" srcId="{7386B212-8CE1-41A5-8B7E-23668791B80B}" destId="{7849F77F-3FAC-40C6-99A3-AFC5358AF12E}" srcOrd="0" destOrd="0" presId="urn:microsoft.com/office/officeart/2005/8/layout/cycle2"/>
    <dgm:cxn modelId="{C92FF369-82DC-4EB8-ADEF-9B3FEAECE114}" type="presOf" srcId="{086869C2-1214-4742-8C74-7874F5C0EF27}" destId="{DD78A401-C527-4447-B5A1-FA61FA993526}" srcOrd="0" destOrd="0" presId="urn:microsoft.com/office/officeart/2005/8/layout/cycle2"/>
    <dgm:cxn modelId="{B7AD6582-8015-49EB-80B5-5F9A0E82A11B}" type="presOf" srcId="{DA22C577-220A-4269-884A-197B902AA142}" destId="{CF2E060F-9D5E-420B-B864-0B09E3ECE711}" srcOrd="1" destOrd="0" presId="urn:microsoft.com/office/officeart/2005/8/layout/cycle2"/>
    <dgm:cxn modelId="{52CE7888-CF50-43E6-AC9D-31B7F5B7476F}" type="presOf" srcId="{AD2A8D92-C6B7-49C3-A928-29865626DC77}" destId="{A23F9252-354C-421E-8AF9-F04D9C9695E2}" srcOrd="1" destOrd="0" presId="urn:microsoft.com/office/officeart/2005/8/layout/cycle2"/>
    <dgm:cxn modelId="{FBD23B8B-19EF-4165-A554-A485DAE2D3B8}" srcId="{ACB2329A-1F8D-4074-B0F0-681DF961C5EA}" destId="{7386B212-8CE1-41A5-8B7E-23668791B80B}" srcOrd="4" destOrd="0" parTransId="{A267CC3F-660F-45A1-B04A-EF6874F94079}" sibTransId="{DA22C577-220A-4269-884A-197B902AA142}"/>
    <dgm:cxn modelId="{76905297-78D3-48A1-A9DE-C761E8543D11}" type="presOf" srcId="{7AECF124-221E-4E70-BAE7-51E6583BC478}" destId="{5097482D-A6E0-4F34-82CF-52B63CD0AF70}" srcOrd="0" destOrd="0" presId="urn:microsoft.com/office/officeart/2005/8/layout/cycle2"/>
    <dgm:cxn modelId="{630F0E99-8378-4AD8-ADC7-8FA0415CF1FE}" type="presOf" srcId="{ACB2329A-1F8D-4074-B0F0-681DF961C5EA}" destId="{D896B8D1-FA2E-4544-9A5A-FBDFE32D14D9}" srcOrd="0" destOrd="0" presId="urn:microsoft.com/office/officeart/2005/8/layout/cycle2"/>
    <dgm:cxn modelId="{E872FC9B-0B9B-4FC5-AED5-6894D5F799B5}" type="presOf" srcId="{DBDD0250-2FB2-4A59-852F-66A5C935D903}" destId="{3C03B116-0C88-40AD-85C5-5AFE3EB98EBD}" srcOrd="0" destOrd="0" presId="urn:microsoft.com/office/officeart/2005/8/layout/cycle2"/>
    <dgm:cxn modelId="{F9EB01A7-6418-4183-ABE2-99C75E560432}" type="presOf" srcId="{1371B253-14B7-4116-84A1-65E34722E0EB}" destId="{A29267A4-8D6A-4889-870D-73A0398CF835}" srcOrd="0" destOrd="0" presId="urn:microsoft.com/office/officeart/2005/8/layout/cycle2"/>
    <dgm:cxn modelId="{D1E2D1B8-94B0-466A-A072-BABBB9541985}" srcId="{ACB2329A-1F8D-4074-B0F0-681DF961C5EA}" destId="{B86C6A19-98EF-4DF5-AF05-81A6DF04600B}" srcOrd="3" destOrd="0" parTransId="{B57D7B83-A536-493D-A668-8312455DC1C6}" sibTransId="{AD2A8D92-C6B7-49C3-A928-29865626DC77}"/>
    <dgm:cxn modelId="{970034BB-7719-4E28-91B4-D1B3C6514FBD}" type="presOf" srcId="{C9268DFD-542D-49C6-89A9-60E94CCD6CF8}" destId="{3D7E29C8-9069-4311-8E82-1A54A506DD2C}" srcOrd="0" destOrd="0" presId="urn:microsoft.com/office/officeart/2005/8/layout/cycle2"/>
    <dgm:cxn modelId="{09DE71DB-7A54-4EA1-90A5-0D7D855B6C19}" srcId="{ACB2329A-1F8D-4074-B0F0-681DF961C5EA}" destId="{7AECF124-221E-4E70-BAE7-51E6583BC478}" srcOrd="0" destOrd="0" parTransId="{D13CE7D3-985B-4FB6-B2F8-13D95E00937B}" sibTransId="{C9268DFD-542D-49C6-89A9-60E94CCD6CF8}"/>
    <dgm:cxn modelId="{B74356E4-DB69-4B6E-9D78-8E1746E9CDA8}" srcId="{ACB2329A-1F8D-4074-B0F0-681DF961C5EA}" destId="{086869C2-1214-4742-8C74-7874F5C0EF27}" srcOrd="2" destOrd="0" parTransId="{75F41259-0B08-4CE2-92BC-D665F3256274}" sibTransId="{93EB86D4-605C-43AC-B91D-4344DE282614}"/>
    <dgm:cxn modelId="{B2BD34F9-8C6B-46A4-90B4-0E30B2890828}" type="presOf" srcId="{93EB86D4-605C-43AC-B91D-4344DE282614}" destId="{912D78ED-DE58-4BD3-9411-176352EFE012}" srcOrd="0" destOrd="0" presId="urn:microsoft.com/office/officeart/2005/8/layout/cycle2"/>
    <dgm:cxn modelId="{5D933A8B-80FB-4E95-A906-B9BC09D471B8}" type="presParOf" srcId="{D896B8D1-FA2E-4544-9A5A-FBDFE32D14D9}" destId="{5097482D-A6E0-4F34-82CF-52B63CD0AF70}" srcOrd="0" destOrd="0" presId="urn:microsoft.com/office/officeart/2005/8/layout/cycle2"/>
    <dgm:cxn modelId="{517AB71B-3D54-49A7-A52D-0FD3C9119827}" type="presParOf" srcId="{D896B8D1-FA2E-4544-9A5A-FBDFE32D14D9}" destId="{3D7E29C8-9069-4311-8E82-1A54A506DD2C}" srcOrd="1" destOrd="0" presId="urn:microsoft.com/office/officeart/2005/8/layout/cycle2"/>
    <dgm:cxn modelId="{E5AE1B88-EBE3-43C6-98DA-F1551F010507}" type="presParOf" srcId="{3D7E29C8-9069-4311-8E82-1A54A506DD2C}" destId="{B8DA66B9-B0B1-429E-9F43-422BF539F5EF}" srcOrd="0" destOrd="0" presId="urn:microsoft.com/office/officeart/2005/8/layout/cycle2"/>
    <dgm:cxn modelId="{C4BA5F29-2FE6-4797-B626-4E13D6F7C503}" type="presParOf" srcId="{D896B8D1-FA2E-4544-9A5A-FBDFE32D14D9}" destId="{A29267A4-8D6A-4889-870D-73A0398CF835}" srcOrd="2" destOrd="0" presId="urn:microsoft.com/office/officeart/2005/8/layout/cycle2"/>
    <dgm:cxn modelId="{DE5F3C8C-BC6A-4E85-97EF-A0BA899AD5C6}" type="presParOf" srcId="{D896B8D1-FA2E-4544-9A5A-FBDFE32D14D9}" destId="{3C03B116-0C88-40AD-85C5-5AFE3EB98EBD}" srcOrd="3" destOrd="0" presId="urn:microsoft.com/office/officeart/2005/8/layout/cycle2"/>
    <dgm:cxn modelId="{1E0D30EC-E9E1-4E15-8184-686EC8AF4349}" type="presParOf" srcId="{3C03B116-0C88-40AD-85C5-5AFE3EB98EBD}" destId="{29D0FBDD-DF11-4606-8345-8D23E804EF61}" srcOrd="0" destOrd="0" presId="urn:microsoft.com/office/officeart/2005/8/layout/cycle2"/>
    <dgm:cxn modelId="{7730405D-DAA8-4D00-B60E-AD9D390BB45C}" type="presParOf" srcId="{D896B8D1-FA2E-4544-9A5A-FBDFE32D14D9}" destId="{DD78A401-C527-4447-B5A1-FA61FA993526}" srcOrd="4" destOrd="0" presId="urn:microsoft.com/office/officeart/2005/8/layout/cycle2"/>
    <dgm:cxn modelId="{0E9AC6DA-880A-4E3F-979D-C57BD345924A}" type="presParOf" srcId="{D896B8D1-FA2E-4544-9A5A-FBDFE32D14D9}" destId="{912D78ED-DE58-4BD3-9411-176352EFE012}" srcOrd="5" destOrd="0" presId="urn:microsoft.com/office/officeart/2005/8/layout/cycle2"/>
    <dgm:cxn modelId="{73A59ED5-9D87-468D-A831-80544E7F105B}" type="presParOf" srcId="{912D78ED-DE58-4BD3-9411-176352EFE012}" destId="{83B0C91D-4A59-4EEE-BCE6-9D7E0466B11E}" srcOrd="0" destOrd="0" presId="urn:microsoft.com/office/officeart/2005/8/layout/cycle2"/>
    <dgm:cxn modelId="{3CECDA45-BFCE-447B-A3B2-27967DA92B99}" type="presParOf" srcId="{D896B8D1-FA2E-4544-9A5A-FBDFE32D14D9}" destId="{77CC1485-3D8A-4246-92D4-517742458E26}" srcOrd="6" destOrd="0" presId="urn:microsoft.com/office/officeart/2005/8/layout/cycle2"/>
    <dgm:cxn modelId="{8482C9B0-0DC5-4731-98E6-61F97E5B4585}" type="presParOf" srcId="{D896B8D1-FA2E-4544-9A5A-FBDFE32D14D9}" destId="{23C56172-6DF0-4CBA-ACEF-559ADD4804AE}" srcOrd="7" destOrd="0" presId="urn:microsoft.com/office/officeart/2005/8/layout/cycle2"/>
    <dgm:cxn modelId="{92E9FED5-15A1-4F12-BA26-3A2FECCF0F22}" type="presParOf" srcId="{23C56172-6DF0-4CBA-ACEF-559ADD4804AE}" destId="{A23F9252-354C-421E-8AF9-F04D9C9695E2}" srcOrd="0" destOrd="0" presId="urn:microsoft.com/office/officeart/2005/8/layout/cycle2"/>
    <dgm:cxn modelId="{F181AB40-F5FD-460C-8CAB-FBA844489E6B}" type="presParOf" srcId="{D896B8D1-FA2E-4544-9A5A-FBDFE32D14D9}" destId="{7849F77F-3FAC-40C6-99A3-AFC5358AF12E}" srcOrd="8" destOrd="0" presId="urn:microsoft.com/office/officeart/2005/8/layout/cycle2"/>
    <dgm:cxn modelId="{B3154CBB-0902-4795-994B-E40616FE9269}" type="presParOf" srcId="{D896B8D1-FA2E-4544-9A5A-FBDFE32D14D9}" destId="{5CE2E005-0B9F-495D-85B4-95E5629E4D6C}" srcOrd="9" destOrd="0" presId="urn:microsoft.com/office/officeart/2005/8/layout/cycle2"/>
    <dgm:cxn modelId="{50C48BF6-36BA-4449-AC00-72C8441E5F7F}" type="presParOf" srcId="{5CE2E005-0B9F-495D-85B4-95E5629E4D6C}" destId="{CF2E060F-9D5E-420B-B864-0B09E3ECE71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7482D-A6E0-4F34-82CF-52B63CD0AF70}">
      <dsp:nvSpPr>
        <dsp:cNvPr id="0" name=""/>
        <dsp:cNvSpPr/>
      </dsp:nvSpPr>
      <dsp:spPr>
        <a:xfrm>
          <a:off x="1733475" y="432"/>
          <a:ext cx="1105048" cy="110504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0" kern="1200">
              <a:latin typeface="Arial"/>
            </a:rPr>
            <a:t>Design </a:t>
          </a:r>
          <a:endParaRPr lang="en-US" sz="1800" b="0" kern="1200"/>
        </a:p>
      </dsp:txBody>
      <dsp:txXfrm>
        <a:off x="1895306" y="162263"/>
        <a:ext cx="781386" cy="781386"/>
      </dsp:txXfrm>
    </dsp:sp>
    <dsp:sp modelId="{3D7E29C8-9069-4311-8E82-1A54A506DD2C}">
      <dsp:nvSpPr>
        <dsp:cNvPr id="0" name=""/>
        <dsp:cNvSpPr/>
      </dsp:nvSpPr>
      <dsp:spPr>
        <a:xfrm rot="2160000">
          <a:off x="2803456" y="848931"/>
          <a:ext cx="293162" cy="37295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811854" y="897674"/>
        <a:ext cx="205213" cy="223771"/>
      </dsp:txXfrm>
    </dsp:sp>
    <dsp:sp modelId="{A29267A4-8D6A-4889-870D-73A0398CF835}">
      <dsp:nvSpPr>
        <dsp:cNvPr id="0" name=""/>
        <dsp:cNvSpPr/>
      </dsp:nvSpPr>
      <dsp:spPr>
        <a:xfrm>
          <a:off x="3074975" y="975089"/>
          <a:ext cx="1105048" cy="110504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0" kern="1200">
              <a:latin typeface="Arial"/>
            </a:rPr>
            <a:t>Build </a:t>
          </a:r>
          <a:endParaRPr lang="en-US" sz="1800" b="0" kern="1200"/>
        </a:p>
      </dsp:txBody>
      <dsp:txXfrm>
        <a:off x="3236806" y="1136920"/>
        <a:ext cx="781386" cy="781386"/>
      </dsp:txXfrm>
    </dsp:sp>
    <dsp:sp modelId="{3C03B116-0C88-40AD-85C5-5AFE3EB98EBD}">
      <dsp:nvSpPr>
        <dsp:cNvPr id="0" name=""/>
        <dsp:cNvSpPr/>
      </dsp:nvSpPr>
      <dsp:spPr>
        <a:xfrm rot="6480000">
          <a:off x="3227279" y="2121760"/>
          <a:ext cx="293162" cy="37295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284842" y="2154529"/>
        <a:ext cx="205213" cy="223771"/>
      </dsp:txXfrm>
    </dsp:sp>
    <dsp:sp modelId="{DD78A401-C527-4447-B5A1-FA61FA993526}">
      <dsp:nvSpPr>
        <dsp:cNvPr id="0" name=""/>
        <dsp:cNvSpPr/>
      </dsp:nvSpPr>
      <dsp:spPr>
        <a:xfrm>
          <a:off x="2562568" y="2552118"/>
          <a:ext cx="1105048" cy="110504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0" kern="1200">
              <a:latin typeface="Arial"/>
            </a:rPr>
            <a:t>Test </a:t>
          </a:r>
          <a:endParaRPr lang="en-US" sz="1800" b="0" kern="1200"/>
        </a:p>
      </dsp:txBody>
      <dsp:txXfrm>
        <a:off x="2724399" y="2713949"/>
        <a:ext cx="781386" cy="781386"/>
      </dsp:txXfrm>
    </dsp:sp>
    <dsp:sp modelId="{912D78ED-DE58-4BD3-9411-176352EFE012}">
      <dsp:nvSpPr>
        <dsp:cNvPr id="0" name=""/>
        <dsp:cNvSpPr/>
      </dsp:nvSpPr>
      <dsp:spPr>
        <a:xfrm rot="10800000">
          <a:off x="2147715" y="2918165"/>
          <a:ext cx="293162" cy="37295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235664" y="2992756"/>
        <a:ext cx="205213" cy="223771"/>
      </dsp:txXfrm>
    </dsp:sp>
    <dsp:sp modelId="{77CC1485-3D8A-4246-92D4-517742458E26}">
      <dsp:nvSpPr>
        <dsp:cNvPr id="0" name=""/>
        <dsp:cNvSpPr/>
      </dsp:nvSpPr>
      <dsp:spPr>
        <a:xfrm>
          <a:off x="904382" y="2552118"/>
          <a:ext cx="1105048" cy="110504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0" kern="1200">
              <a:latin typeface="Arial"/>
            </a:rPr>
            <a:t>Iterate </a:t>
          </a:r>
          <a:endParaRPr lang="en-US" sz="1800" b="0" kern="1200"/>
        </a:p>
      </dsp:txBody>
      <dsp:txXfrm>
        <a:off x="1066213" y="2713949"/>
        <a:ext cx="781386" cy="781386"/>
      </dsp:txXfrm>
    </dsp:sp>
    <dsp:sp modelId="{23C56172-6DF0-4CBA-ACEF-559ADD4804AE}">
      <dsp:nvSpPr>
        <dsp:cNvPr id="0" name=""/>
        <dsp:cNvSpPr/>
      </dsp:nvSpPr>
      <dsp:spPr>
        <a:xfrm rot="15120000">
          <a:off x="1056686" y="2137542"/>
          <a:ext cx="293162" cy="37295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1114249" y="2253955"/>
        <a:ext cx="205213" cy="223771"/>
      </dsp:txXfrm>
    </dsp:sp>
    <dsp:sp modelId="{7849F77F-3FAC-40C6-99A3-AFC5358AF12E}">
      <dsp:nvSpPr>
        <dsp:cNvPr id="0" name=""/>
        <dsp:cNvSpPr/>
      </dsp:nvSpPr>
      <dsp:spPr>
        <a:xfrm>
          <a:off x="391975" y="975089"/>
          <a:ext cx="1105048" cy="110504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0" kern="1200">
              <a:latin typeface="Arial"/>
            </a:rPr>
            <a:t>Deploy </a:t>
          </a:r>
          <a:endParaRPr lang="en-US" sz="1800" b="0" kern="1200"/>
        </a:p>
      </dsp:txBody>
      <dsp:txXfrm>
        <a:off x="553806" y="1136920"/>
        <a:ext cx="781386" cy="781386"/>
      </dsp:txXfrm>
    </dsp:sp>
    <dsp:sp modelId="{5CE2E005-0B9F-495D-85B4-95E5629E4D6C}">
      <dsp:nvSpPr>
        <dsp:cNvPr id="0" name=""/>
        <dsp:cNvSpPr/>
      </dsp:nvSpPr>
      <dsp:spPr>
        <a:xfrm rot="19440000">
          <a:off x="1461956" y="858685"/>
          <a:ext cx="293162" cy="37295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470354" y="959124"/>
        <a:ext cx="205213" cy="22377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CED74-087E-4760-9793-8806BA11A833}" type="datetimeFigureOut">
              <a:rPr lang="en-GB" smtClean="0"/>
              <a:t>04/11/2024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43A3B-7A11-4BA8-9A10-DFF58511D0BC}" type="slidenum">
              <a:rPr lang="en-GB" smtClean="0"/>
              <a:t>‹#›</a:t>
            </a:fld>
            <a:endParaRPr lang="en-GB"/>
          </a:p>
        </p:txBody>
      </p:sp>
    </p:spTree>
    <p:extLst>
      <p:ext uri="{BB962C8B-B14F-4D97-AF65-F5344CB8AC3E}">
        <p14:creationId xmlns:p14="http://schemas.microsoft.com/office/powerpoint/2010/main" val="2175982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51D1C-5607-354F-9915-23C763A2D6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32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4520E4F-9E20-BA44-9CAE-64C9F6A697FD}" type="slidenum">
              <a:rPr lang="en-US" smtClean="0"/>
              <a:t>2</a:t>
            </a:fld>
            <a:endParaRPr lang="en-US"/>
          </a:p>
        </p:txBody>
      </p:sp>
    </p:spTree>
    <p:extLst>
      <p:ext uri="{BB962C8B-B14F-4D97-AF65-F5344CB8AC3E}">
        <p14:creationId xmlns:p14="http://schemas.microsoft.com/office/powerpoint/2010/main" val="291437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51D1C-5607-354F-9915-23C763A2D6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555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51D1C-5607-354F-9915-23C763A2D6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21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51D1C-5607-354F-9915-23C763A2D6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320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51D1C-5607-354F-9915-23C763A2D6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848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43A3B-7A11-4BA8-9A10-DFF58511D0BC}" type="slidenum">
              <a:rPr lang="en-GB" smtClean="0"/>
              <a:t>8</a:t>
            </a:fld>
            <a:endParaRPr lang="en-GB"/>
          </a:p>
        </p:txBody>
      </p:sp>
    </p:spTree>
    <p:extLst>
      <p:ext uri="{BB962C8B-B14F-4D97-AF65-F5344CB8AC3E}">
        <p14:creationId xmlns:p14="http://schemas.microsoft.com/office/powerpoint/2010/main" val="838921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descr="The Supreme Court">
            <a:extLst>
              <a:ext uri="{FF2B5EF4-FFF2-40B4-BE49-F238E27FC236}">
                <a16:creationId xmlns:a16="http://schemas.microsoft.com/office/drawing/2014/main" id="{85022F42-8E35-418D-AEE2-465AA336A1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75DE1EE-4A8B-431D-B9C9-41593DE5DB6D}"/>
              </a:ext>
            </a:extLst>
          </p:cNvPr>
          <p:cNvSpPr>
            <a:spLocks noGrp="1"/>
          </p:cNvSpPr>
          <p:nvPr>
            <p:ph type="ctrTitle"/>
          </p:nvPr>
        </p:nvSpPr>
        <p:spPr>
          <a:xfrm>
            <a:off x="575778" y="2096085"/>
            <a:ext cx="7501422" cy="1909177"/>
          </a:xfrm>
        </p:spPr>
        <p:txBody>
          <a:bodyPr anchor="b"/>
          <a:lstStyle>
            <a:lvl1pPr algn="l">
              <a:defRPr sz="6000">
                <a:solidFill>
                  <a:schemeClr val="tx1"/>
                </a:solidFill>
              </a:defRPr>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C8470871-7468-45C7-887A-C579A1B031DF}"/>
              </a:ext>
            </a:extLst>
          </p:cNvPr>
          <p:cNvSpPr>
            <a:spLocks noGrp="1"/>
          </p:cNvSpPr>
          <p:nvPr>
            <p:ph type="subTitle" idx="1"/>
          </p:nvPr>
        </p:nvSpPr>
        <p:spPr>
          <a:xfrm>
            <a:off x="575778" y="4032634"/>
            <a:ext cx="7501422" cy="1655762"/>
          </a:xfrm>
        </p:spPr>
        <p:txBody>
          <a:bodyPr/>
          <a:lstStyle>
            <a:lvl1pPr marL="0" indent="0" algn="l">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Tree>
    <p:extLst>
      <p:ext uri="{BB962C8B-B14F-4D97-AF65-F5344CB8AC3E}">
        <p14:creationId xmlns:p14="http://schemas.microsoft.com/office/powerpoint/2010/main" val="2328107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EFCC00-6BC3-4A99-9A36-21412D7E7F74}"/>
              </a:ext>
            </a:extLst>
          </p:cNvPr>
          <p:cNvSpPr>
            <a:spLocks noGrp="1"/>
          </p:cNvSpPr>
          <p:nvPr>
            <p:ph type="dt" sz="half" idx="10"/>
          </p:nvPr>
        </p:nvSpPr>
        <p:spPr/>
        <p:txBody>
          <a:bodyPr/>
          <a:lstStyle/>
          <a:p>
            <a:fld id="{D4323252-E7D2-4C9E-9097-8A5419D35A0C}" type="datetimeFigureOut">
              <a:rPr lang="en-GB" smtClean="0"/>
              <a:t>04/11/2024</a:t>
            </a:fld>
            <a:endParaRPr lang="en-GB"/>
          </a:p>
        </p:txBody>
      </p:sp>
      <p:sp>
        <p:nvSpPr>
          <p:cNvPr id="3" name="Footer Placeholder 2">
            <a:extLst>
              <a:ext uri="{FF2B5EF4-FFF2-40B4-BE49-F238E27FC236}">
                <a16:creationId xmlns:a16="http://schemas.microsoft.com/office/drawing/2014/main" id="{C91388E6-4CCE-4F41-A29A-290E0499FC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33948C-A26D-47A9-95DA-9DFDFB66E435}"/>
              </a:ext>
            </a:extLst>
          </p:cNvPr>
          <p:cNvSpPr>
            <a:spLocks noGrp="1"/>
          </p:cNvSpPr>
          <p:nvPr>
            <p:ph type="sldNum" sz="quarter" idx="12"/>
          </p:nvPr>
        </p:nvSpPr>
        <p:spPr>
          <a:xfrm>
            <a:off x="8610600" y="6356350"/>
            <a:ext cx="2743200" cy="365125"/>
          </a:xfrm>
          <a:prstGeom prst="rect">
            <a:avLst/>
          </a:prstGeom>
        </p:spPr>
        <p:txBody>
          <a:bodyPr/>
          <a:lstStyle/>
          <a:p>
            <a:fld id="{16968CA1-3D3C-4E96-B7AD-565581A600FC}" type="slidenum">
              <a:rPr lang="en-GB" smtClean="0"/>
              <a:t>‹#›</a:t>
            </a:fld>
            <a:endParaRPr lang="en-GB"/>
          </a:p>
        </p:txBody>
      </p:sp>
    </p:spTree>
    <p:extLst>
      <p:ext uri="{BB962C8B-B14F-4D97-AF65-F5344CB8AC3E}">
        <p14:creationId xmlns:p14="http://schemas.microsoft.com/office/powerpoint/2010/main" val="192362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FC022-64AF-4ADE-B342-396D5A02F8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D269D6-7742-4C86-85F5-048CE3760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5625255-8359-4A2A-A15A-636866D7E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B646C-96F8-49AF-A3FB-C2B9E42E54AA}"/>
              </a:ext>
            </a:extLst>
          </p:cNvPr>
          <p:cNvSpPr>
            <a:spLocks noGrp="1"/>
          </p:cNvSpPr>
          <p:nvPr>
            <p:ph type="dt" sz="half" idx="10"/>
          </p:nvPr>
        </p:nvSpPr>
        <p:spPr/>
        <p:txBody>
          <a:bodyPr/>
          <a:lstStyle/>
          <a:p>
            <a:fld id="{D4323252-E7D2-4C9E-9097-8A5419D35A0C}" type="datetimeFigureOut">
              <a:rPr lang="en-GB" smtClean="0"/>
              <a:t>04/11/2024</a:t>
            </a:fld>
            <a:endParaRPr lang="en-GB"/>
          </a:p>
        </p:txBody>
      </p:sp>
      <p:sp>
        <p:nvSpPr>
          <p:cNvPr id="6" name="Footer Placeholder 5">
            <a:extLst>
              <a:ext uri="{FF2B5EF4-FFF2-40B4-BE49-F238E27FC236}">
                <a16:creationId xmlns:a16="http://schemas.microsoft.com/office/drawing/2014/main" id="{96839FC6-2676-42BB-BE6B-ABCC2CA63E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CB69C8-6AB3-4A3A-BC90-C022A07383FA}"/>
              </a:ext>
            </a:extLst>
          </p:cNvPr>
          <p:cNvSpPr>
            <a:spLocks noGrp="1"/>
          </p:cNvSpPr>
          <p:nvPr>
            <p:ph type="sldNum" sz="quarter" idx="12"/>
          </p:nvPr>
        </p:nvSpPr>
        <p:spPr>
          <a:xfrm>
            <a:off x="8610600" y="6356350"/>
            <a:ext cx="2743200" cy="365125"/>
          </a:xfrm>
          <a:prstGeom prst="rect">
            <a:avLst/>
          </a:prstGeom>
        </p:spPr>
        <p:txBody>
          <a:bodyPr/>
          <a:lstStyle/>
          <a:p>
            <a:fld id="{16968CA1-3D3C-4E96-B7AD-565581A600FC}" type="slidenum">
              <a:rPr lang="en-GB" smtClean="0"/>
              <a:t>‹#›</a:t>
            </a:fld>
            <a:endParaRPr lang="en-GB"/>
          </a:p>
        </p:txBody>
      </p:sp>
    </p:spTree>
    <p:extLst>
      <p:ext uri="{BB962C8B-B14F-4D97-AF65-F5344CB8AC3E}">
        <p14:creationId xmlns:p14="http://schemas.microsoft.com/office/powerpoint/2010/main" val="418503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EBD76-D8C9-47CC-9B02-7F7CC44B2E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6756FED-E11D-41C8-8BE4-B247017226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1C10ABC-1952-42A3-9AFA-7801735184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3B859-5179-4A2D-83FE-83C56733975F}"/>
              </a:ext>
            </a:extLst>
          </p:cNvPr>
          <p:cNvSpPr>
            <a:spLocks noGrp="1"/>
          </p:cNvSpPr>
          <p:nvPr>
            <p:ph type="dt" sz="half" idx="10"/>
          </p:nvPr>
        </p:nvSpPr>
        <p:spPr/>
        <p:txBody>
          <a:bodyPr/>
          <a:lstStyle/>
          <a:p>
            <a:fld id="{D4323252-E7D2-4C9E-9097-8A5419D35A0C}" type="datetimeFigureOut">
              <a:rPr lang="en-GB" smtClean="0"/>
              <a:t>04/11/2024</a:t>
            </a:fld>
            <a:endParaRPr lang="en-GB"/>
          </a:p>
        </p:txBody>
      </p:sp>
      <p:sp>
        <p:nvSpPr>
          <p:cNvPr id="6" name="Footer Placeholder 5">
            <a:extLst>
              <a:ext uri="{FF2B5EF4-FFF2-40B4-BE49-F238E27FC236}">
                <a16:creationId xmlns:a16="http://schemas.microsoft.com/office/drawing/2014/main" id="{5A464FEF-55DE-4500-A627-D93BB7FA85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6F1F7C-73C9-46F0-8384-983DFE18F322}"/>
              </a:ext>
            </a:extLst>
          </p:cNvPr>
          <p:cNvSpPr>
            <a:spLocks noGrp="1"/>
          </p:cNvSpPr>
          <p:nvPr>
            <p:ph type="sldNum" sz="quarter" idx="12"/>
          </p:nvPr>
        </p:nvSpPr>
        <p:spPr>
          <a:xfrm>
            <a:off x="8610600" y="6356350"/>
            <a:ext cx="2743200" cy="365125"/>
          </a:xfrm>
          <a:prstGeom prst="rect">
            <a:avLst/>
          </a:prstGeom>
        </p:spPr>
        <p:txBody>
          <a:bodyPr/>
          <a:lstStyle/>
          <a:p>
            <a:fld id="{16968CA1-3D3C-4E96-B7AD-565581A600FC}" type="slidenum">
              <a:rPr lang="en-GB" smtClean="0"/>
              <a:t>‹#›</a:t>
            </a:fld>
            <a:endParaRPr lang="en-GB"/>
          </a:p>
        </p:txBody>
      </p:sp>
    </p:spTree>
    <p:extLst>
      <p:ext uri="{BB962C8B-B14F-4D97-AF65-F5344CB8AC3E}">
        <p14:creationId xmlns:p14="http://schemas.microsoft.com/office/powerpoint/2010/main" val="2638890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F969-7F02-4B6E-83BF-3CBB0CEC0F3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B192A0-BE40-42F8-84A6-AB1BCFDD13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233A36-3ADC-494C-8EBA-FBD09BFB0398}"/>
              </a:ext>
            </a:extLst>
          </p:cNvPr>
          <p:cNvSpPr>
            <a:spLocks noGrp="1"/>
          </p:cNvSpPr>
          <p:nvPr>
            <p:ph type="dt" sz="half" idx="10"/>
          </p:nvPr>
        </p:nvSpPr>
        <p:spPr/>
        <p:txBody>
          <a:bodyPr/>
          <a:lstStyle/>
          <a:p>
            <a:fld id="{D4323252-E7D2-4C9E-9097-8A5419D35A0C}" type="datetimeFigureOut">
              <a:rPr lang="en-GB" smtClean="0"/>
              <a:t>04/11/2024</a:t>
            </a:fld>
            <a:endParaRPr lang="en-GB"/>
          </a:p>
        </p:txBody>
      </p:sp>
      <p:sp>
        <p:nvSpPr>
          <p:cNvPr id="5" name="Footer Placeholder 4">
            <a:extLst>
              <a:ext uri="{FF2B5EF4-FFF2-40B4-BE49-F238E27FC236}">
                <a16:creationId xmlns:a16="http://schemas.microsoft.com/office/drawing/2014/main" id="{5D8FB360-2EDD-4E99-A8FE-11465FC109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CF9567-1416-4D03-905F-447E66B8EFC1}"/>
              </a:ext>
            </a:extLst>
          </p:cNvPr>
          <p:cNvSpPr>
            <a:spLocks noGrp="1"/>
          </p:cNvSpPr>
          <p:nvPr>
            <p:ph type="sldNum" sz="quarter" idx="12"/>
          </p:nvPr>
        </p:nvSpPr>
        <p:spPr>
          <a:xfrm>
            <a:off x="8610600" y="6356350"/>
            <a:ext cx="2743200" cy="365125"/>
          </a:xfrm>
          <a:prstGeom prst="rect">
            <a:avLst/>
          </a:prstGeom>
        </p:spPr>
        <p:txBody>
          <a:bodyPr/>
          <a:lstStyle/>
          <a:p>
            <a:fld id="{16968CA1-3D3C-4E96-B7AD-565581A600FC}" type="slidenum">
              <a:rPr lang="en-GB" smtClean="0"/>
              <a:t>‹#›</a:t>
            </a:fld>
            <a:endParaRPr lang="en-GB"/>
          </a:p>
        </p:txBody>
      </p:sp>
    </p:spTree>
    <p:extLst>
      <p:ext uri="{BB962C8B-B14F-4D97-AF65-F5344CB8AC3E}">
        <p14:creationId xmlns:p14="http://schemas.microsoft.com/office/powerpoint/2010/main" val="156015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583ED4-A09C-4789-93F1-D8E35A8500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4F46BE-F137-461A-812F-64DED8A625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358303-0D0A-41C2-8E2B-4EE8930B91AB}"/>
              </a:ext>
            </a:extLst>
          </p:cNvPr>
          <p:cNvSpPr>
            <a:spLocks noGrp="1"/>
          </p:cNvSpPr>
          <p:nvPr>
            <p:ph type="dt" sz="half" idx="10"/>
          </p:nvPr>
        </p:nvSpPr>
        <p:spPr/>
        <p:txBody>
          <a:bodyPr/>
          <a:lstStyle/>
          <a:p>
            <a:fld id="{D4323252-E7D2-4C9E-9097-8A5419D35A0C}" type="datetimeFigureOut">
              <a:rPr lang="en-GB" smtClean="0"/>
              <a:t>04/11/2024</a:t>
            </a:fld>
            <a:endParaRPr lang="en-GB"/>
          </a:p>
        </p:txBody>
      </p:sp>
      <p:sp>
        <p:nvSpPr>
          <p:cNvPr id="5" name="Footer Placeholder 4">
            <a:extLst>
              <a:ext uri="{FF2B5EF4-FFF2-40B4-BE49-F238E27FC236}">
                <a16:creationId xmlns:a16="http://schemas.microsoft.com/office/drawing/2014/main" id="{1A103760-7642-4661-834C-789776C85A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F21A58-1E64-471C-8774-60EEDAF9C46A}"/>
              </a:ext>
            </a:extLst>
          </p:cNvPr>
          <p:cNvSpPr>
            <a:spLocks noGrp="1"/>
          </p:cNvSpPr>
          <p:nvPr>
            <p:ph type="sldNum" sz="quarter" idx="12"/>
          </p:nvPr>
        </p:nvSpPr>
        <p:spPr>
          <a:xfrm>
            <a:off x="8610600" y="6356350"/>
            <a:ext cx="2743200" cy="365125"/>
          </a:xfrm>
          <a:prstGeom prst="rect">
            <a:avLst/>
          </a:prstGeom>
        </p:spPr>
        <p:txBody>
          <a:bodyPr/>
          <a:lstStyle/>
          <a:p>
            <a:fld id="{16968CA1-3D3C-4E96-B7AD-565581A600FC}" type="slidenum">
              <a:rPr lang="en-GB" smtClean="0"/>
              <a:t>‹#›</a:t>
            </a:fld>
            <a:endParaRPr lang="en-GB"/>
          </a:p>
        </p:txBody>
      </p:sp>
    </p:spTree>
    <p:extLst>
      <p:ext uri="{BB962C8B-B14F-4D97-AF65-F5344CB8AC3E}">
        <p14:creationId xmlns:p14="http://schemas.microsoft.com/office/powerpoint/2010/main" val="1527439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vert="horz" lIns="0" tIns="180000" rIns="0" bIns="0" rtlCol="0" anchor="t">
            <a:noAutofit/>
          </a:bodyPr>
          <a:lstStyle>
            <a:lvl1pPr>
              <a:defRPr lang="en-GB" dirty="0"/>
            </a:lvl1pPr>
          </a:lstStyle>
          <a:p>
            <a:pPr lvl="0"/>
            <a:r>
              <a:rPr lang="en-US"/>
              <a:t>Click to edit Master title style</a:t>
            </a:r>
            <a:endParaRPr lang="en-GB"/>
          </a:p>
        </p:txBody>
      </p:sp>
    </p:spTree>
    <p:extLst>
      <p:ext uri="{BB962C8B-B14F-4D97-AF65-F5344CB8AC3E}">
        <p14:creationId xmlns:p14="http://schemas.microsoft.com/office/powerpoint/2010/main" val="3850433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B02E13-E6B2-403A-99A5-5439A22FAC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pSp>
        <p:nvGrpSpPr>
          <p:cNvPr id="3" name="Group 2">
            <a:extLst>
              <a:ext uri="{FF2B5EF4-FFF2-40B4-BE49-F238E27FC236}">
                <a16:creationId xmlns:a16="http://schemas.microsoft.com/office/drawing/2014/main" id="{6235E1C1-A66F-18CC-4A8A-0CC642E53A6C}"/>
              </a:ext>
            </a:extLst>
          </p:cNvPr>
          <p:cNvGrpSpPr/>
          <p:nvPr userDrawn="1"/>
        </p:nvGrpSpPr>
        <p:grpSpPr>
          <a:xfrm>
            <a:off x="7184187" y="234858"/>
            <a:ext cx="4662172" cy="495906"/>
            <a:chOff x="8288741" y="305888"/>
            <a:chExt cx="3326611" cy="353845"/>
          </a:xfrm>
        </p:grpSpPr>
        <p:pic>
          <p:nvPicPr>
            <p:cNvPr id="4" name="Image" descr="Image">
              <a:extLst>
                <a:ext uri="{FF2B5EF4-FFF2-40B4-BE49-F238E27FC236}">
                  <a16:creationId xmlns:a16="http://schemas.microsoft.com/office/drawing/2014/main" id="{4A71AE73-E0C6-7CF9-4F97-EFAF44D6F255}"/>
                </a:ext>
              </a:extLst>
            </p:cNvPr>
            <p:cNvPicPr>
              <a:picLocks noChangeAspect="1"/>
            </p:cNvPicPr>
            <p:nvPr/>
          </p:nvPicPr>
          <p:blipFill>
            <a:blip r:embed="rId3"/>
            <a:stretch>
              <a:fillRect/>
            </a:stretch>
          </p:blipFill>
          <p:spPr>
            <a:xfrm>
              <a:off x="9470117" y="319857"/>
              <a:ext cx="829769" cy="325907"/>
            </a:xfrm>
            <a:prstGeom prst="rect">
              <a:avLst/>
            </a:prstGeom>
            <a:ln w="12700">
              <a:miter lim="400000"/>
            </a:ln>
          </p:spPr>
        </p:pic>
        <p:pic>
          <p:nvPicPr>
            <p:cNvPr id="5" name="XXXXjcpc-log-text-01.png" descr="XXXXjcpc-log-text-01.png">
              <a:extLst>
                <a:ext uri="{FF2B5EF4-FFF2-40B4-BE49-F238E27FC236}">
                  <a16:creationId xmlns:a16="http://schemas.microsoft.com/office/drawing/2014/main" id="{F696A717-DED5-CB47-3695-7B8D67555140}"/>
                </a:ext>
              </a:extLst>
            </p:cNvPr>
            <p:cNvPicPr>
              <a:picLocks noChangeAspect="1"/>
            </p:cNvPicPr>
            <p:nvPr/>
          </p:nvPicPr>
          <p:blipFill>
            <a:blip r:embed="rId4"/>
            <a:stretch>
              <a:fillRect/>
            </a:stretch>
          </p:blipFill>
          <p:spPr>
            <a:xfrm>
              <a:off x="10618451" y="305888"/>
              <a:ext cx="996901" cy="353845"/>
            </a:xfrm>
            <a:prstGeom prst="rect">
              <a:avLst/>
            </a:prstGeom>
            <a:ln w="12700">
              <a:miter lim="400000"/>
            </a:ln>
          </p:spPr>
        </p:pic>
        <p:pic>
          <p:nvPicPr>
            <p:cNvPr id="6" name="UKSC_CP_LOGO.png" descr="UKSC_CP_LOGO.png">
              <a:extLst>
                <a:ext uri="{FF2B5EF4-FFF2-40B4-BE49-F238E27FC236}">
                  <a16:creationId xmlns:a16="http://schemas.microsoft.com/office/drawing/2014/main" id="{9AEB4523-E156-B1DE-65F2-A58723CBE01C}"/>
                </a:ext>
              </a:extLst>
            </p:cNvPr>
            <p:cNvPicPr>
              <a:picLocks noChangeAspect="1"/>
            </p:cNvPicPr>
            <p:nvPr/>
          </p:nvPicPr>
          <p:blipFill>
            <a:blip r:embed="rId5"/>
            <a:stretch>
              <a:fillRect/>
            </a:stretch>
          </p:blipFill>
          <p:spPr>
            <a:xfrm>
              <a:off x="8288741" y="344193"/>
              <a:ext cx="1164918" cy="277235"/>
            </a:xfrm>
            <a:prstGeom prst="rect">
              <a:avLst/>
            </a:prstGeom>
            <a:ln w="12700">
              <a:miter lim="400000"/>
            </a:ln>
          </p:spPr>
        </p:pic>
      </p:grpSp>
    </p:spTree>
    <p:extLst>
      <p:ext uri="{BB962C8B-B14F-4D97-AF65-F5344CB8AC3E}">
        <p14:creationId xmlns:p14="http://schemas.microsoft.com/office/powerpoint/2010/main" val="521761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281355" y="6526532"/>
            <a:ext cx="4114800" cy="263525"/>
          </a:xfrm>
          <a:prstGeom prst="rect">
            <a:avLst/>
          </a:prstGeom>
        </p:spPr>
        <p:txBody>
          <a:bodyPr vert="horz" lIns="91440" tIns="45720" rIns="91440" bIns="45720" rtlCol="0" anchor="ctr"/>
          <a:lstStyle>
            <a:lvl1pPr algn="ctr">
              <a:defRPr sz="900">
                <a:solidFill>
                  <a:schemeClr val="accent1"/>
                </a:solidFill>
              </a:defRPr>
            </a:lvl1pPr>
          </a:lstStyle>
          <a:p>
            <a:pPr algn="l" eaLnBrk="0" fontAlgn="base" hangingPunct="0">
              <a:lnSpc>
                <a:spcPct val="85000"/>
              </a:lnSpc>
              <a:spcBef>
                <a:spcPct val="0"/>
              </a:spcBef>
              <a:spcAft>
                <a:spcPct val="0"/>
              </a:spcAft>
            </a:pPr>
            <a:r>
              <a:rPr lang="en-US">
                <a:ea typeface="Segoe UI" panose="020B0502040204020203" pitchFamily="34" charset="0"/>
                <a:cs typeface="Segoe UI" panose="020B0502040204020203" pitchFamily="34" charset="0"/>
              </a:rPr>
              <a:t>Comms &amp; Engagement</a:t>
            </a:r>
          </a:p>
        </p:txBody>
      </p:sp>
    </p:spTree>
    <p:extLst>
      <p:ext uri="{BB962C8B-B14F-4D97-AF65-F5344CB8AC3E}">
        <p14:creationId xmlns:p14="http://schemas.microsoft.com/office/powerpoint/2010/main" val="83036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B02E13-E6B2-403A-99A5-5439A22FAC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pSp>
        <p:nvGrpSpPr>
          <p:cNvPr id="3" name="Group 2">
            <a:extLst>
              <a:ext uri="{FF2B5EF4-FFF2-40B4-BE49-F238E27FC236}">
                <a16:creationId xmlns:a16="http://schemas.microsoft.com/office/drawing/2014/main" id="{6235E1C1-A66F-18CC-4A8A-0CC642E53A6C}"/>
              </a:ext>
            </a:extLst>
          </p:cNvPr>
          <p:cNvGrpSpPr/>
          <p:nvPr userDrawn="1"/>
        </p:nvGrpSpPr>
        <p:grpSpPr>
          <a:xfrm>
            <a:off x="7184187" y="234858"/>
            <a:ext cx="4662172" cy="495906"/>
            <a:chOff x="8288741" y="305888"/>
            <a:chExt cx="3326611" cy="353845"/>
          </a:xfrm>
        </p:grpSpPr>
        <p:pic>
          <p:nvPicPr>
            <p:cNvPr id="4" name="Image" descr="Image">
              <a:extLst>
                <a:ext uri="{FF2B5EF4-FFF2-40B4-BE49-F238E27FC236}">
                  <a16:creationId xmlns:a16="http://schemas.microsoft.com/office/drawing/2014/main" id="{4A71AE73-E0C6-7CF9-4F97-EFAF44D6F255}"/>
                </a:ext>
              </a:extLst>
            </p:cNvPr>
            <p:cNvPicPr>
              <a:picLocks noChangeAspect="1"/>
            </p:cNvPicPr>
            <p:nvPr/>
          </p:nvPicPr>
          <p:blipFill>
            <a:blip r:embed="rId3"/>
            <a:stretch>
              <a:fillRect/>
            </a:stretch>
          </p:blipFill>
          <p:spPr>
            <a:xfrm>
              <a:off x="9470117" y="319857"/>
              <a:ext cx="829769" cy="325907"/>
            </a:xfrm>
            <a:prstGeom prst="rect">
              <a:avLst/>
            </a:prstGeom>
            <a:ln w="12700">
              <a:miter lim="400000"/>
            </a:ln>
          </p:spPr>
        </p:pic>
        <p:pic>
          <p:nvPicPr>
            <p:cNvPr id="5" name="XXXXjcpc-log-text-01.png" descr="XXXXjcpc-log-text-01.png">
              <a:extLst>
                <a:ext uri="{FF2B5EF4-FFF2-40B4-BE49-F238E27FC236}">
                  <a16:creationId xmlns:a16="http://schemas.microsoft.com/office/drawing/2014/main" id="{F696A717-DED5-CB47-3695-7B8D67555140}"/>
                </a:ext>
              </a:extLst>
            </p:cNvPr>
            <p:cNvPicPr>
              <a:picLocks noChangeAspect="1"/>
            </p:cNvPicPr>
            <p:nvPr/>
          </p:nvPicPr>
          <p:blipFill>
            <a:blip r:embed="rId4"/>
            <a:stretch>
              <a:fillRect/>
            </a:stretch>
          </p:blipFill>
          <p:spPr>
            <a:xfrm>
              <a:off x="10618451" y="305888"/>
              <a:ext cx="996901" cy="353845"/>
            </a:xfrm>
            <a:prstGeom prst="rect">
              <a:avLst/>
            </a:prstGeom>
            <a:ln w="12700">
              <a:miter lim="400000"/>
            </a:ln>
          </p:spPr>
        </p:pic>
        <p:pic>
          <p:nvPicPr>
            <p:cNvPr id="6" name="UKSC_CP_LOGO.png" descr="UKSC_CP_LOGO.png">
              <a:extLst>
                <a:ext uri="{FF2B5EF4-FFF2-40B4-BE49-F238E27FC236}">
                  <a16:creationId xmlns:a16="http://schemas.microsoft.com/office/drawing/2014/main" id="{9AEB4523-E156-B1DE-65F2-A58723CBE01C}"/>
                </a:ext>
              </a:extLst>
            </p:cNvPr>
            <p:cNvPicPr>
              <a:picLocks noChangeAspect="1"/>
            </p:cNvPicPr>
            <p:nvPr/>
          </p:nvPicPr>
          <p:blipFill>
            <a:blip r:embed="rId5"/>
            <a:stretch>
              <a:fillRect/>
            </a:stretch>
          </p:blipFill>
          <p:spPr>
            <a:xfrm>
              <a:off x="8288741" y="344193"/>
              <a:ext cx="1164918" cy="277235"/>
            </a:xfrm>
            <a:prstGeom prst="rect">
              <a:avLst/>
            </a:prstGeom>
            <a:ln w="12700">
              <a:miter lim="400000"/>
            </a:ln>
          </p:spPr>
        </p:pic>
      </p:grpSp>
    </p:spTree>
    <p:extLst>
      <p:ext uri="{BB962C8B-B14F-4D97-AF65-F5344CB8AC3E}">
        <p14:creationId xmlns:p14="http://schemas.microsoft.com/office/powerpoint/2010/main" val="2809807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E4E-672C-41B3-AA5E-FBFE155378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3203DD-088F-4A0B-8368-37C2E864B3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6C678E-AB07-4BB4-96B3-CE21965A83C6}"/>
              </a:ext>
            </a:extLst>
          </p:cNvPr>
          <p:cNvSpPr>
            <a:spLocks noGrp="1"/>
          </p:cNvSpPr>
          <p:nvPr>
            <p:ph type="dt" sz="half" idx="10"/>
          </p:nvPr>
        </p:nvSpPr>
        <p:spPr/>
        <p:txBody>
          <a:bodyPr/>
          <a:lstStyle/>
          <a:p>
            <a:fld id="{D4323252-E7D2-4C9E-9097-8A5419D35A0C}" type="datetimeFigureOut">
              <a:rPr lang="en-GB" smtClean="0"/>
              <a:t>04/11/2024</a:t>
            </a:fld>
            <a:endParaRPr lang="en-GB"/>
          </a:p>
        </p:txBody>
      </p:sp>
      <p:sp>
        <p:nvSpPr>
          <p:cNvPr id="5" name="Footer Placeholder 4">
            <a:extLst>
              <a:ext uri="{FF2B5EF4-FFF2-40B4-BE49-F238E27FC236}">
                <a16:creationId xmlns:a16="http://schemas.microsoft.com/office/drawing/2014/main" id="{452C443E-99A7-4DD8-AA85-3AAD71F57B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F4FC81-54D0-4245-B54A-AD3F5B7E6642}"/>
              </a:ext>
            </a:extLst>
          </p:cNvPr>
          <p:cNvSpPr>
            <a:spLocks noGrp="1"/>
          </p:cNvSpPr>
          <p:nvPr>
            <p:ph type="sldNum" sz="quarter" idx="12"/>
          </p:nvPr>
        </p:nvSpPr>
        <p:spPr>
          <a:xfrm>
            <a:off x="8610600" y="6356350"/>
            <a:ext cx="2743200" cy="365125"/>
          </a:xfrm>
          <a:prstGeom prst="rect">
            <a:avLst/>
          </a:prstGeom>
        </p:spPr>
        <p:txBody>
          <a:bodyPr/>
          <a:lstStyle/>
          <a:p>
            <a:fld id="{16968CA1-3D3C-4E96-B7AD-565581A600FC}" type="slidenum">
              <a:rPr lang="en-GB" smtClean="0"/>
              <a:t>‹#›</a:t>
            </a:fld>
            <a:endParaRPr lang="en-GB"/>
          </a:p>
        </p:txBody>
      </p:sp>
    </p:spTree>
    <p:extLst>
      <p:ext uri="{BB962C8B-B14F-4D97-AF65-F5344CB8AC3E}">
        <p14:creationId xmlns:p14="http://schemas.microsoft.com/office/powerpoint/2010/main" val="387733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C2B85-462B-4D7D-BA6F-F2D8722D36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DBCCFF-FC34-4D10-813A-0D4F76DD3B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111B44-6F11-45B0-98E7-7E9FBBD22ACC}"/>
              </a:ext>
            </a:extLst>
          </p:cNvPr>
          <p:cNvSpPr>
            <a:spLocks noGrp="1"/>
          </p:cNvSpPr>
          <p:nvPr>
            <p:ph type="dt" sz="half" idx="10"/>
          </p:nvPr>
        </p:nvSpPr>
        <p:spPr/>
        <p:txBody>
          <a:bodyPr/>
          <a:lstStyle/>
          <a:p>
            <a:fld id="{D4323252-E7D2-4C9E-9097-8A5419D35A0C}" type="datetimeFigureOut">
              <a:rPr lang="en-GB" smtClean="0"/>
              <a:t>04/11/2024</a:t>
            </a:fld>
            <a:endParaRPr lang="en-GB"/>
          </a:p>
        </p:txBody>
      </p:sp>
      <p:sp>
        <p:nvSpPr>
          <p:cNvPr id="5" name="Footer Placeholder 4">
            <a:extLst>
              <a:ext uri="{FF2B5EF4-FFF2-40B4-BE49-F238E27FC236}">
                <a16:creationId xmlns:a16="http://schemas.microsoft.com/office/drawing/2014/main" id="{2EBB2ED2-AC91-4362-9FAD-402067EF3C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3004DE-C0FB-4A04-8E1E-36063D584905}"/>
              </a:ext>
            </a:extLst>
          </p:cNvPr>
          <p:cNvSpPr>
            <a:spLocks noGrp="1"/>
          </p:cNvSpPr>
          <p:nvPr>
            <p:ph type="sldNum" sz="quarter" idx="12"/>
          </p:nvPr>
        </p:nvSpPr>
        <p:spPr>
          <a:xfrm>
            <a:off x="8610600" y="6356350"/>
            <a:ext cx="2743200" cy="365125"/>
          </a:xfrm>
          <a:prstGeom prst="rect">
            <a:avLst/>
          </a:prstGeom>
        </p:spPr>
        <p:txBody>
          <a:bodyPr/>
          <a:lstStyle/>
          <a:p>
            <a:fld id="{16968CA1-3D3C-4E96-B7AD-565581A600FC}" type="slidenum">
              <a:rPr lang="en-GB" smtClean="0"/>
              <a:t>‹#›</a:t>
            </a:fld>
            <a:endParaRPr lang="en-GB"/>
          </a:p>
        </p:txBody>
      </p:sp>
    </p:spTree>
    <p:extLst>
      <p:ext uri="{BB962C8B-B14F-4D97-AF65-F5344CB8AC3E}">
        <p14:creationId xmlns:p14="http://schemas.microsoft.com/office/powerpoint/2010/main" val="183602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015C2-8519-4E59-88CB-A0FD87C3EC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9040AA-CBE7-4BD3-BA3A-0DC42A34F1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2B1911-A4AA-41CD-9D62-AAEA80F5BF36}"/>
              </a:ext>
            </a:extLst>
          </p:cNvPr>
          <p:cNvSpPr>
            <a:spLocks noGrp="1"/>
          </p:cNvSpPr>
          <p:nvPr>
            <p:ph type="dt" sz="half" idx="10"/>
          </p:nvPr>
        </p:nvSpPr>
        <p:spPr/>
        <p:txBody>
          <a:bodyPr/>
          <a:lstStyle/>
          <a:p>
            <a:fld id="{D4323252-E7D2-4C9E-9097-8A5419D35A0C}" type="datetimeFigureOut">
              <a:rPr lang="en-GB" smtClean="0"/>
              <a:t>04/11/2024</a:t>
            </a:fld>
            <a:endParaRPr lang="en-GB"/>
          </a:p>
        </p:txBody>
      </p:sp>
      <p:sp>
        <p:nvSpPr>
          <p:cNvPr id="5" name="Footer Placeholder 4">
            <a:extLst>
              <a:ext uri="{FF2B5EF4-FFF2-40B4-BE49-F238E27FC236}">
                <a16:creationId xmlns:a16="http://schemas.microsoft.com/office/drawing/2014/main" id="{B3CBD776-94C8-466A-94EF-87DE4281BB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08FB45-A2AF-4398-8322-435E99E7ED36}"/>
              </a:ext>
            </a:extLst>
          </p:cNvPr>
          <p:cNvSpPr>
            <a:spLocks noGrp="1"/>
          </p:cNvSpPr>
          <p:nvPr>
            <p:ph type="sldNum" sz="quarter" idx="12"/>
          </p:nvPr>
        </p:nvSpPr>
        <p:spPr>
          <a:xfrm>
            <a:off x="8610600" y="6356350"/>
            <a:ext cx="2743200" cy="365125"/>
          </a:xfrm>
          <a:prstGeom prst="rect">
            <a:avLst/>
          </a:prstGeom>
        </p:spPr>
        <p:txBody>
          <a:bodyPr/>
          <a:lstStyle/>
          <a:p>
            <a:fld id="{16968CA1-3D3C-4E96-B7AD-565581A600FC}" type="slidenum">
              <a:rPr lang="en-GB" smtClean="0"/>
              <a:t>‹#›</a:t>
            </a:fld>
            <a:endParaRPr lang="en-GB"/>
          </a:p>
        </p:txBody>
      </p:sp>
    </p:spTree>
    <p:extLst>
      <p:ext uri="{BB962C8B-B14F-4D97-AF65-F5344CB8AC3E}">
        <p14:creationId xmlns:p14="http://schemas.microsoft.com/office/powerpoint/2010/main" val="283432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6E8A-F788-4874-98DA-32573F86B0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9FD6-D512-4CCA-9547-EAB2927224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A1A0CF4-A6B6-404F-9F65-268E7A66EC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9FC86B-B091-49A1-9303-831D723BB915}"/>
              </a:ext>
            </a:extLst>
          </p:cNvPr>
          <p:cNvSpPr>
            <a:spLocks noGrp="1"/>
          </p:cNvSpPr>
          <p:nvPr>
            <p:ph type="dt" sz="half" idx="10"/>
          </p:nvPr>
        </p:nvSpPr>
        <p:spPr/>
        <p:txBody>
          <a:bodyPr/>
          <a:lstStyle/>
          <a:p>
            <a:fld id="{D4323252-E7D2-4C9E-9097-8A5419D35A0C}" type="datetimeFigureOut">
              <a:rPr lang="en-GB" smtClean="0"/>
              <a:t>04/11/2024</a:t>
            </a:fld>
            <a:endParaRPr lang="en-GB"/>
          </a:p>
        </p:txBody>
      </p:sp>
      <p:sp>
        <p:nvSpPr>
          <p:cNvPr id="6" name="Footer Placeholder 5">
            <a:extLst>
              <a:ext uri="{FF2B5EF4-FFF2-40B4-BE49-F238E27FC236}">
                <a16:creationId xmlns:a16="http://schemas.microsoft.com/office/drawing/2014/main" id="{F2481035-43FA-4B4D-AA69-5D7B98142B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AB53CA-9950-439B-8528-E15615704DE3}"/>
              </a:ext>
            </a:extLst>
          </p:cNvPr>
          <p:cNvSpPr>
            <a:spLocks noGrp="1"/>
          </p:cNvSpPr>
          <p:nvPr>
            <p:ph type="sldNum" sz="quarter" idx="12"/>
          </p:nvPr>
        </p:nvSpPr>
        <p:spPr>
          <a:xfrm>
            <a:off x="8610600" y="6356350"/>
            <a:ext cx="2743200" cy="365125"/>
          </a:xfrm>
          <a:prstGeom prst="rect">
            <a:avLst/>
          </a:prstGeom>
        </p:spPr>
        <p:txBody>
          <a:bodyPr/>
          <a:lstStyle/>
          <a:p>
            <a:fld id="{16968CA1-3D3C-4E96-B7AD-565581A600FC}" type="slidenum">
              <a:rPr lang="en-GB" smtClean="0"/>
              <a:t>‹#›</a:t>
            </a:fld>
            <a:endParaRPr lang="en-GB"/>
          </a:p>
        </p:txBody>
      </p:sp>
    </p:spTree>
    <p:extLst>
      <p:ext uri="{BB962C8B-B14F-4D97-AF65-F5344CB8AC3E}">
        <p14:creationId xmlns:p14="http://schemas.microsoft.com/office/powerpoint/2010/main" val="130463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AE9B3-098A-4641-8CF8-35EC0D10349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8D3AA7-BF9C-4711-A0A8-EE939D0742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6914AE-637D-488A-A600-AEA30680E9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53B460-1ED4-4B8A-B186-494549C8F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284F7C-F1FD-4BE7-9854-E35CD46E3F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F640B7D-C5A5-48FC-A9A7-142DF9BF1A49}"/>
              </a:ext>
            </a:extLst>
          </p:cNvPr>
          <p:cNvSpPr>
            <a:spLocks noGrp="1"/>
          </p:cNvSpPr>
          <p:nvPr>
            <p:ph type="dt" sz="half" idx="10"/>
          </p:nvPr>
        </p:nvSpPr>
        <p:spPr/>
        <p:txBody>
          <a:bodyPr/>
          <a:lstStyle/>
          <a:p>
            <a:fld id="{D4323252-E7D2-4C9E-9097-8A5419D35A0C}" type="datetimeFigureOut">
              <a:rPr lang="en-GB" smtClean="0"/>
              <a:t>04/11/2024</a:t>
            </a:fld>
            <a:endParaRPr lang="en-GB"/>
          </a:p>
        </p:txBody>
      </p:sp>
      <p:sp>
        <p:nvSpPr>
          <p:cNvPr id="8" name="Footer Placeholder 7">
            <a:extLst>
              <a:ext uri="{FF2B5EF4-FFF2-40B4-BE49-F238E27FC236}">
                <a16:creationId xmlns:a16="http://schemas.microsoft.com/office/drawing/2014/main" id="{714A704F-AFBF-495A-9FAE-5988A4F3099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DEDCD2-C9B6-4A45-B277-F8039BE9755B}"/>
              </a:ext>
            </a:extLst>
          </p:cNvPr>
          <p:cNvSpPr>
            <a:spLocks noGrp="1"/>
          </p:cNvSpPr>
          <p:nvPr>
            <p:ph type="sldNum" sz="quarter" idx="12"/>
          </p:nvPr>
        </p:nvSpPr>
        <p:spPr>
          <a:xfrm>
            <a:off x="8610600" y="6356350"/>
            <a:ext cx="2743200" cy="365125"/>
          </a:xfrm>
          <a:prstGeom prst="rect">
            <a:avLst/>
          </a:prstGeom>
        </p:spPr>
        <p:txBody>
          <a:bodyPr/>
          <a:lstStyle/>
          <a:p>
            <a:fld id="{16968CA1-3D3C-4E96-B7AD-565581A600FC}" type="slidenum">
              <a:rPr lang="en-GB" smtClean="0"/>
              <a:t>‹#›</a:t>
            </a:fld>
            <a:endParaRPr lang="en-GB"/>
          </a:p>
        </p:txBody>
      </p:sp>
    </p:spTree>
    <p:extLst>
      <p:ext uri="{BB962C8B-B14F-4D97-AF65-F5344CB8AC3E}">
        <p14:creationId xmlns:p14="http://schemas.microsoft.com/office/powerpoint/2010/main" val="2404030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1EEE-C693-4466-85FD-87366F427B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4C8C3AA-E0FD-4EB6-ABF5-6E37C7AB72FE}"/>
              </a:ext>
            </a:extLst>
          </p:cNvPr>
          <p:cNvSpPr>
            <a:spLocks noGrp="1"/>
          </p:cNvSpPr>
          <p:nvPr>
            <p:ph type="dt" sz="half" idx="10"/>
          </p:nvPr>
        </p:nvSpPr>
        <p:spPr/>
        <p:txBody>
          <a:bodyPr/>
          <a:lstStyle/>
          <a:p>
            <a:fld id="{D4323252-E7D2-4C9E-9097-8A5419D35A0C}" type="datetimeFigureOut">
              <a:rPr lang="en-GB" smtClean="0"/>
              <a:t>04/11/2024</a:t>
            </a:fld>
            <a:endParaRPr lang="en-GB"/>
          </a:p>
        </p:txBody>
      </p:sp>
      <p:sp>
        <p:nvSpPr>
          <p:cNvPr id="4" name="Footer Placeholder 3">
            <a:extLst>
              <a:ext uri="{FF2B5EF4-FFF2-40B4-BE49-F238E27FC236}">
                <a16:creationId xmlns:a16="http://schemas.microsoft.com/office/drawing/2014/main" id="{17BF1D3E-079C-440F-9507-022B70516F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A22373D-DD05-4BA2-8709-D0F5FDFF3753}"/>
              </a:ext>
            </a:extLst>
          </p:cNvPr>
          <p:cNvSpPr>
            <a:spLocks noGrp="1"/>
          </p:cNvSpPr>
          <p:nvPr>
            <p:ph type="sldNum" sz="quarter" idx="12"/>
          </p:nvPr>
        </p:nvSpPr>
        <p:spPr>
          <a:xfrm>
            <a:off x="8610600" y="6356350"/>
            <a:ext cx="2743200" cy="365125"/>
          </a:xfrm>
          <a:prstGeom prst="rect">
            <a:avLst/>
          </a:prstGeom>
        </p:spPr>
        <p:txBody>
          <a:bodyPr/>
          <a:lstStyle/>
          <a:p>
            <a:fld id="{16968CA1-3D3C-4E96-B7AD-565581A600FC}" type="slidenum">
              <a:rPr lang="en-GB" smtClean="0"/>
              <a:t>‹#›</a:t>
            </a:fld>
            <a:endParaRPr lang="en-GB"/>
          </a:p>
        </p:txBody>
      </p:sp>
    </p:spTree>
    <p:extLst>
      <p:ext uri="{BB962C8B-B14F-4D97-AF65-F5344CB8AC3E}">
        <p14:creationId xmlns:p14="http://schemas.microsoft.com/office/powerpoint/2010/main" val="2579479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ti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9B4949-A1D9-401B-AE25-45454E1544BF}"/>
              </a:ext>
            </a:extLst>
          </p:cNvPr>
          <p:cNvSpPr>
            <a:spLocks noGrp="1"/>
          </p:cNvSpPr>
          <p:nvPr>
            <p:ph type="title"/>
          </p:nvPr>
        </p:nvSpPr>
        <p:spPr>
          <a:xfrm>
            <a:off x="576000" y="863999"/>
            <a:ext cx="11044800" cy="1260000"/>
          </a:xfrm>
          <a:prstGeom prst="rect">
            <a:avLst/>
          </a:prstGeom>
        </p:spPr>
        <p:txBody>
          <a:bodyPr vert="horz" lIns="0" tIns="0" rIns="0" bIns="0" rtlCol="0" anchor="t" anchorCtr="0">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B8B53890-7339-4ED8-BE5A-BF92C77EB065}"/>
              </a:ext>
            </a:extLst>
          </p:cNvPr>
          <p:cNvSpPr>
            <a:spLocks noGrp="1"/>
          </p:cNvSpPr>
          <p:nvPr>
            <p:ph type="body" idx="1"/>
          </p:nvPr>
        </p:nvSpPr>
        <p:spPr>
          <a:xfrm>
            <a:off x="576000" y="2462721"/>
            <a:ext cx="11044800" cy="36900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E14C337B-8B5E-4E34-944B-601F58A74580}"/>
              </a:ext>
            </a:extLst>
          </p:cNvPr>
          <p:cNvSpPr>
            <a:spLocks noGrp="1"/>
          </p:cNvSpPr>
          <p:nvPr>
            <p:ph type="dt" sz="half" idx="2"/>
          </p:nvPr>
        </p:nvSpPr>
        <p:spPr>
          <a:xfrm>
            <a:off x="9360000" y="6382800"/>
            <a:ext cx="900000" cy="180000"/>
          </a:xfrm>
          <a:prstGeom prst="rect">
            <a:avLst/>
          </a:prstGeom>
        </p:spPr>
        <p:txBody>
          <a:bodyPr vert="horz" lIns="0" tIns="0" rIns="0" bIns="0" rtlCol="0" anchor="ctr"/>
          <a:lstStyle>
            <a:lvl1pPr algn="r">
              <a:defRPr sz="1200">
                <a:solidFill>
                  <a:schemeClr val="tx1"/>
                </a:solidFill>
              </a:defRPr>
            </a:lvl1pPr>
          </a:lstStyle>
          <a:p>
            <a:fld id="{7AB534F8-3CC1-47BB-8F43-4B4AE847AAD6}" type="datetime1">
              <a:rPr lang="en-GB" smtClean="0"/>
              <a:t>04/11/2024</a:t>
            </a:fld>
            <a:endParaRPr lang="en-GB"/>
          </a:p>
        </p:txBody>
      </p:sp>
      <p:sp>
        <p:nvSpPr>
          <p:cNvPr id="5" name="Footer Placeholder 4">
            <a:extLst>
              <a:ext uri="{FF2B5EF4-FFF2-40B4-BE49-F238E27FC236}">
                <a16:creationId xmlns:a16="http://schemas.microsoft.com/office/drawing/2014/main" id="{C5099246-CD95-46E7-933B-4B407E99E5E4}"/>
              </a:ext>
            </a:extLst>
          </p:cNvPr>
          <p:cNvSpPr>
            <a:spLocks noGrp="1"/>
          </p:cNvSpPr>
          <p:nvPr>
            <p:ph type="ftr" sz="quarter" idx="3"/>
          </p:nvPr>
        </p:nvSpPr>
        <p:spPr>
          <a:xfrm>
            <a:off x="576000" y="6382800"/>
            <a:ext cx="8280000" cy="180000"/>
          </a:xfrm>
          <a:prstGeom prst="rect">
            <a:avLst/>
          </a:prstGeom>
        </p:spPr>
        <p:txBody>
          <a:bodyPr vert="horz" lIns="0" tIns="0" rIns="0" bIns="0" rtlCol="0" anchor="ctr"/>
          <a:lstStyle>
            <a:lvl1pPr algn="l">
              <a:defRPr sz="1200">
                <a:solidFill>
                  <a:schemeClr val="tx1"/>
                </a:solidFill>
              </a:defRPr>
            </a:lvl1pPr>
          </a:lstStyle>
          <a:p>
            <a:r>
              <a:rPr lang="en-GB"/>
              <a:t>Use the menu option Insert &gt; Footer to edit the footer text</a:t>
            </a:r>
          </a:p>
        </p:txBody>
      </p:sp>
      <p:sp>
        <p:nvSpPr>
          <p:cNvPr id="6" name="Slide Number Placeholder 5">
            <a:extLst>
              <a:ext uri="{FF2B5EF4-FFF2-40B4-BE49-F238E27FC236}">
                <a16:creationId xmlns:a16="http://schemas.microsoft.com/office/drawing/2014/main" id="{78302619-F0C7-4C55-B992-199493C4F949}"/>
              </a:ext>
            </a:extLst>
          </p:cNvPr>
          <p:cNvSpPr>
            <a:spLocks noGrp="1"/>
          </p:cNvSpPr>
          <p:nvPr>
            <p:ph type="sldNum" sz="quarter" idx="4"/>
          </p:nvPr>
        </p:nvSpPr>
        <p:spPr>
          <a:xfrm>
            <a:off x="11395478" y="6382800"/>
            <a:ext cx="360000" cy="180000"/>
          </a:xfrm>
          <a:prstGeom prst="rect">
            <a:avLst/>
          </a:prstGeom>
        </p:spPr>
        <p:txBody>
          <a:bodyPr vert="horz" lIns="0" tIns="0" rIns="0" bIns="0" rtlCol="0" anchor="ctr"/>
          <a:lstStyle>
            <a:lvl1pPr algn="ctr">
              <a:defRPr sz="1200">
                <a:solidFill>
                  <a:schemeClr val="tx1"/>
                </a:solidFill>
              </a:defRPr>
            </a:lvl1pPr>
          </a:lstStyle>
          <a:p>
            <a:fld id="{5D398683-C196-4EEE-A18A-E63C042AF71C}" type="slidenum">
              <a:rPr lang="en-GB" smtClean="0"/>
              <a:pPr/>
              <a:t>‹#›</a:t>
            </a:fld>
            <a:endParaRPr lang="en-GB"/>
          </a:p>
        </p:txBody>
      </p:sp>
      <p:grpSp>
        <p:nvGrpSpPr>
          <p:cNvPr id="7" name="Group 6">
            <a:extLst>
              <a:ext uri="{FF2B5EF4-FFF2-40B4-BE49-F238E27FC236}">
                <a16:creationId xmlns:a16="http://schemas.microsoft.com/office/drawing/2014/main" id="{E495D553-C9B0-CF8F-7292-0626E0A2A7FE}"/>
              </a:ext>
            </a:extLst>
          </p:cNvPr>
          <p:cNvGrpSpPr/>
          <p:nvPr userDrawn="1"/>
        </p:nvGrpSpPr>
        <p:grpSpPr>
          <a:xfrm>
            <a:off x="7184187" y="234858"/>
            <a:ext cx="4662172" cy="495906"/>
            <a:chOff x="8288741" y="305888"/>
            <a:chExt cx="3326611" cy="353845"/>
          </a:xfrm>
        </p:grpSpPr>
        <p:pic>
          <p:nvPicPr>
            <p:cNvPr id="8" name="Image" descr="Image">
              <a:extLst>
                <a:ext uri="{FF2B5EF4-FFF2-40B4-BE49-F238E27FC236}">
                  <a16:creationId xmlns:a16="http://schemas.microsoft.com/office/drawing/2014/main" id="{F5AF00A9-C11F-50B6-B650-C610D25CE91C}"/>
                </a:ext>
              </a:extLst>
            </p:cNvPr>
            <p:cNvPicPr>
              <a:picLocks noChangeAspect="1"/>
            </p:cNvPicPr>
            <p:nvPr/>
          </p:nvPicPr>
          <p:blipFill>
            <a:blip r:embed="rId5"/>
            <a:stretch>
              <a:fillRect/>
            </a:stretch>
          </p:blipFill>
          <p:spPr>
            <a:xfrm>
              <a:off x="9470117" y="319857"/>
              <a:ext cx="829769" cy="325907"/>
            </a:xfrm>
            <a:prstGeom prst="rect">
              <a:avLst/>
            </a:prstGeom>
            <a:ln w="12700">
              <a:miter lim="400000"/>
            </a:ln>
          </p:spPr>
        </p:pic>
        <p:pic>
          <p:nvPicPr>
            <p:cNvPr id="9" name="XXXXjcpc-log-text-01.png" descr="XXXXjcpc-log-text-01.png">
              <a:extLst>
                <a:ext uri="{FF2B5EF4-FFF2-40B4-BE49-F238E27FC236}">
                  <a16:creationId xmlns:a16="http://schemas.microsoft.com/office/drawing/2014/main" id="{D794F132-5C73-47AB-21DB-C7727ECCC572}"/>
                </a:ext>
              </a:extLst>
            </p:cNvPr>
            <p:cNvPicPr>
              <a:picLocks noChangeAspect="1"/>
            </p:cNvPicPr>
            <p:nvPr/>
          </p:nvPicPr>
          <p:blipFill>
            <a:blip r:embed="rId6"/>
            <a:stretch>
              <a:fillRect/>
            </a:stretch>
          </p:blipFill>
          <p:spPr>
            <a:xfrm>
              <a:off x="10618451" y="305888"/>
              <a:ext cx="996901" cy="353845"/>
            </a:xfrm>
            <a:prstGeom prst="rect">
              <a:avLst/>
            </a:prstGeom>
            <a:ln w="12700">
              <a:miter lim="400000"/>
            </a:ln>
          </p:spPr>
        </p:pic>
        <p:pic>
          <p:nvPicPr>
            <p:cNvPr id="10" name="UKSC_CP_LOGO.png" descr="UKSC_CP_LOGO.png">
              <a:extLst>
                <a:ext uri="{FF2B5EF4-FFF2-40B4-BE49-F238E27FC236}">
                  <a16:creationId xmlns:a16="http://schemas.microsoft.com/office/drawing/2014/main" id="{0A6B2202-A5F0-3AC0-673B-FB7515A1CD67}"/>
                </a:ext>
              </a:extLst>
            </p:cNvPr>
            <p:cNvPicPr>
              <a:picLocks noChangeAspect="1"/>
            </p:cNvPicPr>
            <p:nvPr/>
          </p:nvPicPr>
          <p:blipFill>
            <a:blip r:embed="rId7"/>
            <a:stretch>
              <a:fillRect/>
            </a:stretch>
          </p:blipFill>
          <p:spPr>
            <a:xfrm>
              <a:off x="8288741" y="344193"/>
              <a:ext cx="1164918" cy="277235"/>
            </a:xfrm>
            <a:prstGeom prst="rect">
              <a:avLst/>
            </a:prstGeom>
            <a:ln w="12700">
              <a:miter lim="400000"/>
            </a:ln>
          </p:spPr>
        </p:pic>
      </p:grpSp>
      <p:pic>
        <p:nvPicPr>
          <p:cNvPr id="11" name="Picture 10">
            <a:extLst>
              <a:ext uri="{FF2B5EF4-FFF2-40B4-BE49-F238E27FC236}">
                <a16:creationId xmlns:a16="http://schemas.microsoft.com/office/drawing/2014/main" id="{DCA33541-7A1C-B7BD-D416-782CAB808034}"/>
              </a:ext>
              <a:ext uri="{C183D7F6-B498-43B3-948B-1728B52AA6E4}">
                <adec:decorative xmlns:adec="http://schemas.microsoft.com/office/drawing/2017/decorative" val="1"/>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421" t="19291" r="-421" b="281"/>
          <a:stretch/>
        </p:blipFill>
        <p:spPr>
          <a:xfrm>
            <a:off x="0" y="1322962"/>
            <a:ext cx="12192000" cy="5515788"/>
          </a:xfrm>
          <a:prstGeom prst="rect">
            <a:avLst/>
          </a:prstGeom>
        </p:spPr>
      </p:pic>
    </p:spTree>
    <p:extLst>
      <p:ext uri="{BB962C8B-B14F-4D97-AF65-F5344CB8AC3E}">
        <p14:creationId xmlns:p14="http://schemas.microsoft.com/office/powerpoint/2010/main" val="4078605613"/>
      </p:ext>
    </p:extLst>
  </p:cSld>
  <p:clrMap bg1="lt1" tx1="dk1" bg2="lt2" tx2="dk2" accent1="accent1" accent2="accent2" accent3="accent3" accent4="accent4" accent5="accent5" accent6="accent6" hlink="hlink" folHlink="folHlink"/>
  <p:sldLayoutIdLst>
    <p:sldLayoutId id="2147483662" r:id="rId1"/>
    <p:sldLayoutId id="2147483722" r:id="rId2"/>
    <p:sldLayoutId id="2147483754" r:id="rId3"/>
  </p:sldLayoutIdLst>
  <p:hf hdr="0" dt="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BA952-30A8-4B0A-A3B4-5EC336333C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F6EAD0-966C-41E3-8FC2-B792BC32F5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A93749-F39A-48CE-85E2-7558D3478C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23252-E7D2-4C9E-9097-8A5419D35A0C}" type="datetimeFigureOut">
              <a:rPr lang="en-GB" smtClean="0"/>
              <a:t>04/11/2024</a:t>
            </a:fld>
            <a:endParaRPr lang="en-GB"/>
          </a:p>
        </p:txBody>
      </p:sp>
      <p:sp>
        <p:nvSpPr>
          <p:cNvPr id="5" name="Footer Placeholder 4">
            <a:extLst>
              <a:ext uri="{FF2B5EF4-FFF2-40B4-BE49-F238E27FC236}">
                <a16:creationId xmlns:a16="http://schemas.microsoft.com/office/drawing/2014/main" id="{DDA07294-6BF6-4BCE-A523-2C062A0F23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159871686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diagramLayout" Target="../diagrams/layout1.xml"/><Relationship Id="rId7" Type="http://schemas.openxmlformats.org/officeDocument/2006/relationships/image" Target="../media/image76.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3.xml"/><Relationship Id="rId5" Type="http://schemas.openxmlformats.org/officeDocument/2006/relationships/image" Target="../media/image81.svg"/><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3" Type="http://schemas.microsoft.com/office/2018/10/relationships/comments" Target="../comments/modernComment_7FFFD570_8BF27271.xm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ti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svg"/></Relationships>
</file>

<file path=ppt/slides/_rels/slide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18" Type="http://schemas.openxmlformats.org/officeDocument/2006/relationships/image" Target="../media/image64.pn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58.png"/><Relationship Id="rId17" Type="http://schemas.openxmlformats.org/officeDocument/2006/relationships/image" Target="../media/image63.svg"/><Relationship Id="rId2" Type="http://schemas.openxmlformats.org/officeDocument/2006/relationships/image" Target="../media/image48.png"/><Relationship Id="rId16"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61.svg"/><Relationship Id="rId10" Type="http://schemas.openxmlformats.org/officeDocument/2006/relationships/image" Target="../media/image56.png"/><Relationship Id="rId19" Type="http://schemas.openxmlformats.org/officeDocument/2006/relationships/image" Target="../media/image65.sv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60.png"/></Relationships>
</file>

<file path=ppt/slides/_rels/slide8.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slides/_rels/slide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31.svg"/><Relationship Id="rId7" Type="http://schemas.openxmlformats.org/officeDocument/2006/relationships/image" Target="../media/image27.sv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73.svg"/><Relationship Id="rId4" Type="http://schemas.openxmlformats.org/officeDocument/2006/relationships/image" Target="../media/image72.png"/><Relationship Id="rId9" Type="http://schemas.openxmlformats.org/officeDocument/2006/relationships/image" Target="../media/image7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4CC29E-3EC8-4572-8175-A182F184F5AF}"/>
              </a:ext>
            </a:extLst>
          </p:cNvPr>
          <p:cNvSpPr>
            <a:spLocks noGrp="1"/>
          </p:cNvSpPr>
          <p:nvPr>
            <p:ph type="ctrTitle"/>
          </p:nvPr>
        </p:nvSpPr>
        <p:spPr/>
        <p:txBody>
          <a:bodyPr>
            <a:normAutofit/>
          </a:bodyPr>
          <a:lstStyle/>
          <a:p>
            <a:r>
              <a:rPr lang="en-GB"/>
              <a:t>UKSC Change Programme </a:t>
            </a:r>
          </a:p>
        </p:txBody>
      </p:sp>
      <p:sp>
        <p:nvSpPr>
          <p:cNvPr id="5" name="Subtitle 4">
            <a:extLst>
              <a:ext uri="{FF2B5EF4-FFF2-40B4-BE49-F238E27FC236}">
                <a16:creationId xmlns:a16="http://schemas.microsoft.com/office/drawing/2014/main" id="{08665AF5-41F8-4B96-A9C1-F4AF4B97735D}"/>
              </a:ext>
            </a:extLst>
          </p:cNvPr>
          <p:cNvSpPr>
            <a:spLocks noGrp="1"/>
          </p:cNvSpPr>
          <p:nvPr>
            <p:ph type="subTitle" idx="1"/>
          </p:nvPr>
        </p:nvSpPr>
        <p:spPr/>
        <p:txBody>
          <a:bodyPr vert="horz" lIns="0" tIns="0" rIns="0" bIns="0" rtlCol="0" anchor="t">
            <a:normAutofit/>
          </a:bodyPr>
          <a:lstStyle/>
          <a:p>
            <a:endParaRPr lang="en-GB"/>
          </a:p>
          <a:p>
            <a:r>
              <a:rPr lang="en-GB" dirty="0"/>
              <a:t>Summary of the UKSC Change Programme </a:t>
            </a:r>
            <a:endParaRPr lang="en-GB" dirty="0">
              <a:cs typeface="Arial"/>
            </a:endParaRPr>
          </a:p>
          <a:p>
            <a:r>
              <a:rPr lang="en-GB" i="1" dirty="0"/>
              <a:t>November 2024</a:t>
            </a:r>
            <a:endParaRPr lang="en-GB" i="1" dirty="0">
              <a:cs typeface="Arial"/>
            </a:endParaRPr>
          </a:p>
          <a:p>
            <a:endParaRPr lang="en-GB">
              <a:cs typeface="Arial"/>
            </a:endParaRPr>
          </a:p>
        </p:txBody>
      </p:sp>
    </p:spTree>
    <p:extLst>
      <p:ext uri="{BB962C8B-B14F-4D97-AF65-F5344CB8AC3E}">
        <p14:creationId xmlns:p14="http://schemas.microsoft.com/office/powerpoint/2010/main" val="3683532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29CEDA3-99EF-AB67-ED42-50BF5B11BD43}"/>
              </a:ext>
            </a:extLst>
          </p:cNvPr>
          <p:cNvSpPr/>
          <p:nvPr/>
        </p:nvSpPr>
        <p:spPr>
          <a:xfrm>
            <a:off x="563844" y="2056473"/>
            <a:ext cx="11121015" cy="4248068"/>
          </a:xfrm>
          <a:prstGeom prst="rect">
            <a:avLst/>
          </a:prstGeom>
          <a:solidFill>
            <a:schemeClr val="bg1">
              <a:alpha val="54000"/>
            </a:schemeClr>
          </a:solidFill>
          <a:ln w="38100">
            <a:solidFill>
              <a:srgbClr val="248B1D"/>
            </a:solidFill>
          </a:ln>
        </p:spPr>
        <p:txBody>
          <a:bodyPr spcFirstLastPara="1" wrap="square" lIns="180000" tIns="36000" rIns="180000" bIns="36000" anchor="t" anchorCtr="0">
            <a:noAutofit/>
          </a:bodyPr>
          <a:lstStyle/>
          <a:p>
            <a:pPr>
              <a:lnSpc>
                <a:spcPct val="115000"/>
              </a:lnSpc>
              <a:spcBef>
                <a:spcPts val="867"/>
              </a:spcBef>
              <a:buClr>
                <a:schemeClr val="dk1"/>
              </a:buClr>
              <a:buSzPts val="1700"/>
            </a:pPr>
            <a:endParaRPr lang="en-GB" sz="1200" b="1" kern="100">
              <a:latin typeface="+mj-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DACF8AF8-7780-1423-B10F-22E33D2502B8}"/>
              </a:ext>
            </a:extLst>
          </p:cNvPr>
          <p:cNvSpPr txBox="1">
            <a:spLocks/>
          </p:cNvSpPr>
          <p:nvPr/>
        </p:nvSpPr>
        <p:spPr>
          <a:xfrm>
            <a:off x="563049" y="708519"/>
            <a:ext cx="11044800" cy="126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a:lstStyle>
          <a:p>
            <a:pPr>
              <a:defRPr/>
            </a:pPr>
            <a:r>
              <a:rPr lang="en-GB">
                <a:solidFill>
                  <a:prstClr val="black"/>
                </a:solidFill>
                <a:cs typeface="Arial"/>
              </a:rPr>
              <a:t>When will changes to the new case management system and websites come into effect? </a:t>
            </a:r>
          </a:p>
        </p:txBody>
      </p:sp>
      <p:graphicFrame>
        <p:nvGraphicFramePr>
          <p:cNvPr id="5" name="Diagram 4">
            <a:extLst>
              <a:ext uri="{FF2B5EF4-FFF2-40B4-BE49-F238E27FC236}">
                <a16:creationId xmlns:a16="http://schemas.microsoft.com/office/drawing/2014/main" id="{D46054C2-12A1-E9A5-1B91-F2F915FA2459}"/>
              </a:ext>
            </a:extLst>
          </p:cNvPr>
          <p:cNvGraphicFramePr/>
          <p:nvPr>
            <p:extLst>
              <p:ext uri="{D42A27DB-BD31-4B8C-83A1-F6EECF244321}">
                <p14:modId xmlns:p14="http://schemas.microsoft.com/office/powerpoint/2010/main" val="886924404"/>
              </p:ext>
            </p:extLst>
          </p:nvPr>
        </p:nvGraphicFramePr>
        <p:xfrm>
          <a:off x="565172" y="2350660"/>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3" name="TextBox 82">
            <a:extLst>
              <a:ext uri="{FF2B5EF4-FFF2-40B4-BE49-F238E27FC236}">
                <a16:creationId xmlns:a16="http://schemas.microsoft.com/office/drawing/2014/main" id="{AD2B6431-87FA-843C-98FB-BA8088522467}"/>
              </a:ext>
            </a:extLst>
          </p:cNvPr>
          <p:cNvSpPr txBox="1"/>
          <p:nvPr/>
        </p:nvSpPr>
        <p:spPr>
          <a:xfrm>
            <a:off x="5525766" y="3626442"/>
            <a:ext cx="581967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cs typeface="Arial"/>
              </a:rPr>
              <a:t>We have built and tested the new case management portal and websites and are currently implementing changes recommended by users. </a:t>
            </a:r>
            <a:endParaRPr lang="en-US" sz="1600" b="1">
              <a:cs typeface="Arial"/>
            </a:endParaRPr>
          </a:p>
          <a:p>
            <a:pPr algn="ctr"/>
            <a:endParaRPr lang="en-GB" sz="2000">
              <a:cs typeface="Arial"/>
            </a:endParaRPr>
          </a:p>
          <a:p>
            <a:pPr algn="ctr"/>
            <a:r>
              <a:rPr lang="en-GB" sz="2000" b="1">
                <a:cs typeface="Arial"/>
              </a:rPr>
              <a:t>We are aiming to go live with the websites and case management portal in December '24. </a:t>
            </a:r>
            <a:endParaRPr lang="en-US" sz="1600" b="1">
              <a:cs typeface="Arial"/>
            </a:endParaRPr>
          </a:p>
        </p:txBody>
      </p:sp>
      <p:pic>
        <p:nvPicPr>
          <p:cNvPr id="84" name="Graphic 83" descr="Daily calendar with solid fill">
            <a:extLst>
              <a:ext uri="{FF2B5EF4-FFF2-40B4-BE49-F238E27FC236}">
                <a16:creationId xmlns:a16="http://schemas.microsoft.com/office/drawing/2014/main" id="{5F54951F-0D23-9AB7-CBD2-55CE061059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78721" y="2612204"/>
            <a:ext cx="914400" cy="914400"/>
          </a:xfrm>
          <a:prstGeom prst="rect">
            <a:avLst/>
          </a:prstGeom>
        </p:spPr>
      </p:pic>
      <p:sp>
        <p:nvSpPr>
          <p:cNvPr id="129" name="Oval 128">
            <a:extLst>
              <a:ext uri="{FF2B5EF4-FFF2-40B4-BE49-F238E27FC236}">
                <a16:creationId xmlns:a16="http://schemas.microsoft.com/office/drawing/2014/main" id="{C73C4711-9D82-39D3-663F-557C425002D6}"/>
              </a:ext>
            </a:extLst>
          </p:cNvPr>
          <p:cNvSpPr/>
          <p:nvPr/>
        </p:nvSpPr>
        <p:spPr>
          <a:xfrm>
            <a:off x="1952089" y="3210674"/>
            <a:ext cx="436651" cy="3938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B5D6154F-D874-2E91-5AF2-894715A93936}"/>
              </a:ext>
            </a:extLst>
          </p:cNvPr>
          <p:cNvSpPr txBox="1"/>
          <p:nvPr/>
        </p:nvSpPr>
        <p:spPr>
          <a:xfrm>
            <a:off x="2369905" y="3945275"/>
            <a:ext cx="96234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a:t>Steps to Go-Live</a:t>
            </a:r>
            <a:endParaRPr lang="en-US" sz="1100" b="1">
              <a:cs typeface="Arial"/>
            </a:endParaRPr>
          </a:p>
        </p:txBody>
      </p:sp>
    </p:spTree>
    <p:extLst>
      <p:ext uri="{BB962C8B-B14F-4D97-AF65-F5344CB8AC3E}">
        <p14:creationId xmlns:p14="http://schemas.microsoft.com/office/powerpoint/2010/main" val="1387178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569FED92-30E5-D366-E396-C89D193FD856}"/>
              </a:ext>
            </a:extLst>
          </p:cNvPr>
          <p:cNvSpPr txBox="1">
            <a:spLocks/>
          </p:cNvSpPr>
          <p:nvPr/>
        </p:nvSpPr>
        <p:spPr>
          <a:xfrm>
            <a:off x="527945" y="873525"/>
            <a:ext cx="11044800" cy="1260000"/>
          </a:xfrm>
          <a:prstGeom prst="rect">
            <a:avLst/>
          </a:prstGeom>
        </p:spPr>
        <p:txBody>
          <a:bodyPr lIns="91440" tIns="45720" rIns="91440" bIns="45720" anchor="t">
            <a:normAutofit fontScale="97500"/>
          </a:bodyPr>
          <a:lst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a:lstStyle>
          <a:p>
            <a:r>
              <a:rPr lang="en-GB"/>
              <a:t>Where can users access information and resources? </a:t>
            </a:r>
            <a:endParaRPr lang="en-US"/>
          </a:p>
        </p:txBody>
      </p:sp>
      <p:grpSp>
        <p:nvGrpSpPr>
          <p:cNvPr id="34" name="Group 33">
            <a:extLst>
              <a:ext uri="{FF2B5EF4-FFF2-40B4-BE49-F238E27FC236}">
                <a16:creationId xmlns:a16="http://schemas.microsoft.com/office/drawing/2014/main" id="{BC39D337-AE71-ADB2-B9A6-9FD4761287B4}"/>
              </a:ext>
            </a:extLst>
          </p:cNvPr>
          <p:cNvGrpSpPr/>
          <p:nvPr/>
        </p:nvGrpSpPr>
        <p:grpSpPr>
          <a:xfrm>
            <a:off x="578648" y="2476574"/>
            <a:ext cx="6074200" cy="1072397"/>
            <a:chOff x="15588832" y="3611083"/>
            <a:chExt cx="7571614" cy="1289179"/>
          </a:xfrm>
        </p:grpSpPr>
        <p:sp>
          <p:nvSpPr>
            <p:cNvPr id="35" name="Oval 34">
              <a:extLst>
                <a:ext uri="{FF2B5EF4-FFF2-40B4-BE49-F238E27FC236}">
                  <a16:creationId xmlns:a16="http://schemas.microsoft.com/office/drawing/2014/main" id="{75D2A16C-606A-30A0-F66A-F8A5A0E3744D}"/>
                </a:ext>
              </a:extLst>
            </p:cNvPr>
            <p:cNvSpPr>
              <a:spLocks noChangeAspect="1"/>
            </p:cNvSpPr>
            <p:nvPr/>
          </p:nvSpPr>
          <p:spPr>
            <a:xfrm>
              <a:off x="15588832" y="3625335"/>
              <a:ext cx="1312505" cy="12749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rgbClr val="FF0000"/>
                </a:solidFill>
                <a:latin typeface="Arial"/>
                <a:cs typeface="Arial"/>
              </a:endParaRPr>
            </a:p>
          </p:txBody>
        </p:sp>
        <p:sp>
          <p:nvSpPr>
            <p:cNvPr id="36" name="Text Placeholder 3">
              <a:extLst>
                <a:ext uri="{FF2B5EF4-FFF2-40B4-BE49-F238E27FC236}">
                  <a16:creationId xmlns:a16="http://schemas.microsoft.com/office/drawing/2014/main" id="{B4A5CB99-FE0B-180F-8B3D-8A7ED8FBD316}"/>
                </a:ext>
              </a:extLst>
            </p:cNvPr>
            <p:cNvSpPr txBox="1">
              <a:spLocks/>
            </p:cNvSpPr>
            <p:nvPr/>
          </p:nvSpPr>
          <p:spPr>
            <a:xfrm>
              <a:off x="17154872" y="3611083"/>
              <a:ext cx="6005574" cy="116745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800" b="1">
                  <a:solidFill>
                    <a:schemeClr val="accent1"/>
                  </a:solidFill>
                  <a:latin typeface="Arial"/>
                  <a:ea typeface="Lato Regular"/>
                  <a:cs typeface="Arial"/>
                </a:rPr>
                <a:t>Rules and Practice Directions </a:t>
              </a:r>
              <a:endParaRPr lang="en-US">
                <a:solidFill>
                  <a:schemeClr val="accent1"/>
                </a:solidFill>
                <a:latin typeface="Arial"/>
                <a:cs typeface="Arial"/>
              </a:endParaRPr>
            </a:p>
          </p:txBody>
        </p:sp>
      </p:grpSp>
      <p:sp>
        <p:nvSpPr>
          <p:cNvPr id="43" name="Oval 42">
            <a:extLst>
              <a:ext uri="{FF2B5EF4-FFF2-40B4-BE49-F238E27FC236}">
                <a16:creationId xmlns:a16="http://schemas.microsoft.com/office/drawing/2014/main" id="{FC8B5F1C-B609-2AB4-45D4-91BF8D092BE9}"/>
              </a:ext>
            </a:extLst>
          </p:cNvPr>
          <p:cNvSpPr>
            <a:spLocks noChangeAspect="1"/>
          </p:cNvSpPr>
          <p:nvPr/>
        </p:nvSpPr>
        <p:spPr>
          <a:xfrm>
            <a:off x="591150" y="3932677"/>
            <a:ext cx="1052935" cy="10605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rgbClr val="FF0000"/>
              </a:solidFill>
              <a:latin typeface="Arial"/>
              <a:cs typeface="Arial"/>
            </a:endParaRPr>
          </a:p>
        </p:txBody>
      </p:sp>
      <p:sp>
        <p:nvSpPr>
          <p:cNvPr id="45" name="Text Placeholder 3">
            <a:extLst>
              <a:ext uri="{FF2B5EF4-FFF2-40B4-BE49-F238E27FC236}">
                <a16:creationId xmlns:a16="http://schemas.microsoft.com/office/drawing/2014/main" id="{098958F5-FC7D-D5E1-F2B2-1529171A0A89}"/>
              </a:ext>
            </a:extLst>
          </p:cNvPr>
          <p:cNvSpPr txBox="1">
            <a:spLocks/>
          </p:cNvSpPr>
          <p:nvPr/>
        </p:nvSpPr>
        <p:spPr>
          <a:xfrm>
            <a:off x="1923005" y="3894896"/>
            <a:ext cx="4817873" cy="15677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800" b="1">
                <a:solidFill>
                  <a:schemeClr val="accent2"/>
                </a:solidFill>
                <a:latin typeface="Arial"/>
                <a:ea typeface="Lato Regular"/>
                <a:cs typeface="Arial"/>
              </a:rPr>
              <a:t>Portal Practice </a:t>
            </a:r>
            <a:endParaRPr lang="en-US">
              <a:solidFill>
                <a:schemeClr val="accent2"/>
              </a:solidFill>
            </a:endParaRPr>
          </a:p>
          <a:p>
            <a:pPr algn="l">
              <a:spcBef>
                <a:spcPct val="20000"/>
              </a:spcBef>
              <a:defRPr/>
            </a:pPr>
            <a:r>
              <a:rPr lang="en-US" sz="2800" b="1">
                <a:solidFill>
                  <a:schemeClr val="accent2"/>
                </a:solidFill>
                <a:latin typeface="Arial"/>
                <a:ea typeface="Lato Regular"/>
                <a:cs typeface="Arial"/>
              </a:rPr>
              <a:t>Direction</a:t>
            </a:r>
            <a:endParaRPr lang="en-US">
              <a:solidFill>
                <a:schemeClr val="accent2"/>
              </a:solidFill>
            </a:endParaRPr>
          </a:p>
          <a:p>
            <a:pPr algn="l" defTabSz="2438430">
              <a:spcBef>
                <a:spcPct val="20000"/>
              </a:spcBef>
              <a:defRPr/>
            </a:pPr>
            <a:endParaRPr lang="en-US" sz="2400">
              <a:solidFill>
                <a:prstClr val="white">
                  <a:lumMod val="75000"/>
                </a:prstClr>
              </a:solidFill>
              <a:latin typeface="Arial"/>
              <a:ea typeface="Lato" panose="020F0502020204030203" pitchFamily="34" charset="0"/>
              <a:cs typeface="Arial"/>
            </a:endParaRPr>
          </a:p>
        </p:txBody>
      </p:sp>
      <p:sp>
        <p:nvSpPr>
          <p:cNvPr id="54" name="Oval 53">
            <a:extLst>
              <a:ext uri="{FF2B5EF4-FFF2-40B4-BE49-F238E27FC236}">
                <a16:creationId xmlns:a16="http://schemas.microsoft.com/office/drawing/2014/main" id="{63587DA7-720F-F4BA-39AC-1546D4E35B0B}"/>
              </a:ext>
            </a:extLst>
          </p:cNvPr>
          <p:cNvSpPr>
            <a:spLocks noChangeAspect="1"/>
          </p:cNvSpPr>
          <p:nvPr/>
        </p:nvSpPr>
        <p:spPr>
          <a:xfrm>
            <a:off x="6386353" y="2462108"/>
            <a:ext cx="1052935" cy="10605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rgbClr val="FF0000"/>
              </a:solidFill>
              <a:latin typeface="Arial"/>
              <a:cs typeface="Arial"/>
            </a:endParaRPr>
          </a:p>
        </p:txBody>
      </p:sp>
      <p:sp>
        <p:nvSpPr>
          <p:cNvPr id="56" name="Text Placeholder 3">
            <a:extLst>
              <a:ext uri="{FF2B5EF4-FFF2-40B4-BE49-F238E27FC236}">
                <a16:creationId xmlns:a16="http://schemas.microsoft.com/office/drawing/2014/main" id="{E13DBEE7-0790-D2C7-A6C7-76383E320146}"/>
              </a:ext>
            </a:extLst>
          </p:cNvPr>
          <p:cNvSpPr txBox="1">
            <a:spLocks/>
          </p:cNvSpPr>
          <p:nvPr/>
        </p:nvSpPr>
        <p:spPr>
          <a:xfrm>
            <a:off x="7706721" y="2656897"/>
            <a:ext cx="4817873" cy="87408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800" b="1">
                <a:solidFill>
                  <a:schemeClr val="accent4"/>
                </a:solidFill>
                <a:latin typeface="Arial"/>
                <a:ea typeface="Lato Regular"/>
                <a:cs typeface="Arial"/>
              </a:rPr>
              <a:t>FAQs </a:t>
            </a:r>
            <a:endParaRPr lang="en-US">
              <a:latin typeface="Arial"/>
              <a:cs typeface="Arial"/>
            </a:endParaRPr>
          </a:p>
          <a:p>
            <a:pPr algn="l" defTabSz="2438430">
              <a:spcBef>
                <a:spcPct val="20000"/>
              </a:spcBef>
              <a:defRPr/>
            </a:pPr>
            <a:endParaRPr lang="en-US" sz="2400">
              <a:solidFill>
                <a:srgbClr val="BFBFBF"/>
              </a:solidFill>
              <a:latin typeface="Arial"/>
              <a:ea typeface="Lato" panose="020F0502020204030203" pitchFamily="34" charset="0"/>
              <a:cs typeface="Arial"/>
            </a:endParaRPr>
          </a:p>
        </p:txBody>
      </p:sp>
      <p:sp>
        <p:nvSpPr>
          <p:cNvPr id="61" name="Oval 60">
            <a:extLst>
              <a:ext uri="{FF2B5EF4-FFF2-40B4-BE49-F238E27FC236}">
                <a16:creationId xmlns:a16="http://schemas.microsoft.com/office/drawing/2014/main" id="{94BA741D-10A9-1699-6F58-C56F16A0DB65}"/>
              </a:ext>
            </a:extLst>
          </p:cNvPr>
          <p:cNvSpPr>
            <a:spLocks noChangeAspect="1"/>
          </p:cNvSpPr>
          <p:nvPr/>
        </p:nvSpPr>
        <p:spPr>
          <a:xfrm>
            <a:off x="6386352" y="3932677"/>
            <a:ext cx="1052935" cy="10605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rgbClr val="FF0000"/>
              </a:solidFill>
              <a:latin typeface="Arial"/>
              <a:cs typeface="Arial"/>
            </a:endParaRPr>
          </a:p>
        </p:txBody>
      </p:sp>
      <p:sp>
        <p:nvSpPr>
          <p:cNvPr id="63" name="Text Placeholder 3">
            <a:extLst>
              <a:ext uri="{FF2B5EF4-FFF2-40B4-BE49-F238E27FC236}">
                <a16:creationId xmlns:a16="http://schemas.microsoft.com/office/drawing/2014/main" id="{FC83D54E-A42D-A632-BB94-6BC64B2368F9}"/>
              </a:ext>
            </a:extLst>
          </p:cNvPr>
          <p:cNvSpPr txBox="1">
            <a:spLocks/>
          </p:cNvSpPr>
          <p:nvPr/>
        </p:nvSpPr>
        <p:spPr>
          <a:xfrm>
            <a:off x="7619506" y="4000581"/>
            <a:ext cx="4817873" cy="86177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800" b="1">
                <a:solidFill>
                  <a:schemeClr val="accent5"/>
                </a:solidFill>
                <a:latin typeface="Arial"/>
                <a:ea typeface="Lato Regular"/>
                <a:cs typeface="Arial"/>
              </a:rPr>
              <a:t>UKSC Reception and  Registry </a:t>
            </a:r>
          </a:p>
        </p:txBody>
      </p:sp>
      <p:pic>
        <p:nvPicPr>
          <p:cNvPr id="8" name="Graphic 7" descr="Rating with solid fill">
            <a:extLst>
              <a:ext uri="{FF2B5EF4-FFF2-40B4-BE49-F238E27FC236}">
                <a16:creationId xmlns:a16="http://schemas.microsoft.com/office/drawing/2014/main" id="{1A97DB8C-83A9-D4A8-A1D3-4436443062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8695" y="4043525"/>
            <a:ext cx="816077" cy="865239"/>
          </a:xfrm>
          <a:prstGeom prst="rect">
            <a:avLst/>
          </a:prstGeom>
        </p:spPr>
      </p:pic>
      <p:pic>
        <p:nvPicPr>
          <p:cNvPr id="9" name="Graphic 8" descr="Internet outline">
            <a:extLst>
              <a:ext uri="{FF2B5EF4-FFF2-40B4-BE49-F238E27FC236}">
                <a16:creationId xmlns:a16="http://schemas.microsoft.com/office/drawing/2014/main" id="{54DC81C8-1F2D-B626-3742-28C2ECC5C2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5493" y="2514311"/>
            <a:ext cx="914400" cy="914400"/>
          </a:xfrm>
          <a:prstGeom prst="rect">
            <a:avLst/>
          </a:prstGeom>
        </p:spPr>
      </p:pic>
      <p:pic>
        <p:nvPicPr>
          <p:cNvPr id="10" name="Graphic 9" descr="Internet outline">
            <a:extLst>
              <a:ext uri="{FF2B5EF4-FFF2-40B4-BE49-F238E27FC236}">
                <a16:creationId xmlns:a16="http://schemas.microsoft.com/office/drawing/2014/main" id="{6EE2192F-5E30-8766-1C34-39B932532E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5492" y="3957492"/>
            <a:ext cx="914400" cy="914400"/>
          </a:xfrm>
          <a:prstGeom prst="rect">
            <a:avLst/>
          </a:prstGeom>
        </p:spPr>
      </p:pic>
      <p:pic>
        <p:nvPicPr>
          <p:cNvPr id="11" name="Graphic 10" descr="Internet outline">
            <a:extLst>
              <a:ext uri="{FF2B5EF4-FFF2-40B4-BE49-F238E27FC236}">
                <a16:creationId xmlns:a16="http://schemas.microsoft.com/office/drawing/2014/main" id="{134BE942-9503-5ABB-70AA-5B1133A5B9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56151" y="2514310"/>
            <a:ext cx="914400" cy="914400"/>
          </a:xfrm>
          <a:prstGeom prst="rect">
            <a:avLst/>
          </a:prstGeom>
        </p:spPr>
      </p:pic>
      <p:sp>
        <p:nvSpPr>
          <p:cNvPr id="12" name="TextBox 11">
            <a:extLst>
              <a:ext uri="{FF2B5EF4-FFF2-40B4-BE49-F238E27FC236}">
                <a16:creationId xmlns:a16="http://schemas.microsoft.com/office/drawing/2014/main" id="{CB83A4D1-6C89-EA17-297A-E47CBD58B529}"/>
              </a:ext>
            </a:extLst>
          </p:cNvPr>
          <p:cNvSpPr txBox="1"/>
          <p:nvPr/>
        </p:nvSpPr>
        <p:spPr>
          <a:xfrm>
            <a:off x="660400" y="5798127"/>
            <a:ext cx="105710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t>Information and resources can be accessed predominately through the UKSC websites, as well as through the UKSC Registry via telephone and the help desk. </a:t>
            </a:r>
            <a:endParaRPr lang="en-GB" sz="1600">
              <a:cs typeface="Arial"/>
            </a:endParaRPr>
          </a:p>
        </p:txBody>
      </p:sp>
    </p:spTree>
    <p:extLst>
      <p:ext uri="{BB962C8B-B14F-4D97-AF65-F5344CB8AC3E}">
        <p14:creationId xmlns:p14="http://schemas.microsoft.com/office/powerpoint/2010/main" val="2048522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a:extLst>
              <a:ext uri="{FF2B5EF4-FFF2-40B4-BE49-F238E27FC236}">
                <a16:creationId xmlns:a16="http://schemas.microsoft.com/office/drawing/2014/main" id="{01083A33-18CB-A48F-CD84-71C9E829B85F}"/>
              </a:ext>
            </a:extLst>
          </p:cNvPr>
          <p:cNvSpPr txBox="1">
            <a:spLocks/>
          </p:cNvSpPr>
          <p:nvPr/>
        </p:nvSpPr>
        <p:spPr>
          <a:xfrm>
            <a:off x="420627" y="414774"/>
            <a:ext cx="3826555" cy="3969042"/>
          </a:xfrm>
          <a:prstGeom prst="rect">
            <a:avLst/>
          </a:prstGeom>
        </p:spPr>
        <p:txBody>
          <a:bodyPr lIns="91440" tIns="45720" rIns="91440" bIns="45720" anchor="ctr">
            <a:normAutofit/>
          </a:bodyPr>
          <a:lst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a:lstStyle>
          <a:p>
            <a:r>
              <a:rPr lang="en-GB" sz="4400" b="1"/>
              <a:t>Introduction</a:t>
            </a:r>
            <a:endParaRPr lang="en-US">
              <a:cs typeface="Arial"/>
            </a:endParaRPr>
          </a:p>
        </p:txBody>
      </p:sp>
      <p:pic>
        <p:nvPicPr>
          <p:cNvPr id="3" name="Picture 2">
            <a:extLst>
              <a:ext uri="{FF2B5EF4-FFF2-40B4-BE49-F238E27FC236}">
                <a16:creationId xmlns:a16="http://schemas.microsoft.com/office/drawing/2014/main" id="{0A08AC83-3C9C-73C8-5A05-7F80B64CEB8B}"/>
              </a:ext>
            </a:extLst>
          </p:cNvPr>
          <p:cNvPicPr>
            <a:picLocks noChangeAspect="1"/>
          </p:cNvPicPr>
          <p:nvPr/>
        </p:nvPicPr>
        <p:blipFill rotWithShape="1">
          <a:blip r:embed="rId4"/>
          <a:srcRect l="26078" t="31538" r="20600" b="11561"/>
          <a:stretch/>
        </p:blipFill>
        <p:spPr>
          <a:xfrm>
            <a:off x="344427" y="3513222"/>
            <a:ext cx="3011427" cy="2849868"/>
          </a:xfrm>
          <a:prstGeom prst="rect">
            <a:avLst/>
          </a:prstGeom>
        </p:spPr>
      </p:pic>
      <p:sp>
        <p:nvSpPr>
          <p:cNvPr id="4" name="TextBox 3">
            <a:extLst>
              <a:ext uri="{FF2B5EF4-FFF2-40B4-BE49-F238E27FC236}">
                <a16:creationId xmlns:a16="http://schemas.microsoft.com/office/drawing/2014/main" id="{25F6C13B-6BB3-BC46-183D-29218B534CB7}"/>
              </a:ext>
            </a:extLst>
          </p:cNvPr>
          <p:cNvSpPr txBox="1"/>
          <p:nvPr/>
        </p:nvSpPr>
        <p:spPr>
          <a:xfrm>
            <a:off x="4190700" y="1423120"/>
            <a:ext cx="7700918" cy="4016484"/>
          </a:xfrm>
          <a:prstGeom prst="rect">
            <a:avLst/>
          </a:prstGeom>
          <a:noFill/>
        </p:spPr>
        <p:txBody>
          <a:bodyPr wrap="square" lIns="91440" tIns="45720" rIns="91440" bIns="45720" anchor="ctr">
            <a:spAutoFit/>
          </a:bodyPr>
          <a:lstStyle/>
          <a:p>
            <a:pPr marL="285750" indent="-285750">
              <a:buFont typeface="Arial" panose="020B0604020202020204" pitchFamily="34" charset="0"/>
              <a:buChar char="•"/>
            </a:pPr>
            <a:r>
              <a:rPr lang="en-GB" sz="1700"/>
              <a:t>The UK Supreme Court has embarked on a journey to transform into a world-leading court, providing a modern and user-friendly service. We are developing a new case management system, two new websites as well as updating our internal ways of working to better serve our customers. </a:t>
            </a:r>
            <a:endParaRPr lang="en-GB" sz="1700">
              <a:cs typeface="Arial"/>
            </a:endParaRPr>
          </a:p>
          <a:p>
            <a:pPr marL="285750" indent="-285750">
              <a:buFont typeface="Arial" panose="020B0604020202020204" pitchFamily="34" charset="0"/>
              <a:buChar char="•"/>
            </a:pPr>
            <a:endParaRPr lang="en-GB" sz="1700"/>
          </a:p>
          <a:p>
            <a:pPr marL="285750" indent="-285750">
              <a:buFont typeface="Arial" panose="020B0604020202020204" pitchFamily="34" charset="0"/>
              <a:buChar char="•"/>
            </a:pPr>
            <a:r>
              <a:rPr lang="en-GB" sz="1700"/>
              <a:t>This will improve users' ability to learn about, interact with and file cases with the UKSC and JCPC, enhancing access to justice for all and increasing public trust in the legal sector, in the UK and abroad. We have put user needs at the heart of everything we do by researching, understanding and responding to your needs and embracing continual user testing and feedback. </a:t>
            </a:r>
            <a:endParaRPr lang="en-GB" sz="1700">
              <a:cs typeface="Arial"/>
            </a:endParaRPr>
          </a:p>
          <a:p>
            <a:pPr marL="285750" indent="-285750">
              <a:buFont typeface="Arial" panose="020B0604020202020204" pitchFamily="34" charset="0"/>
              <a:buChar char="•"/>
            </a:pPr>
            <a:endParaRPr lang="en-GB" sz="1700">
              <a:cs typeface="Arial"/>
            </a:endParaRPr>
          </a:p>
          <a:p>
            <a:pPr marL="285750" indent="-285750">
              <a:buFont typeface="Arial" panose="020B0604020202020204" pitchFamily="34" charset="0"/>
              <a:buChar char="•"/>
            </a:pPr>
            <a:r>
              <a:rPr lang="en-GB" sz="1700">
                <a:cs typeface="Arial"/>
              </a:rPr>
              <a:t>This pack outlines the key changes, how we are ensuring the new systems and technologies are user friendly, and when these changes will take effect. </a:t>
            </a:r>
          </a:p>
        </p:txBody>
      </p:sp>
      <p:grpSp>
        <p:nvGrpSpPr>
          <p:cNvPr id="16" name="Group 15">
            <a:extLst>
              <a:ext uri="{FF2B5EF4-FFF2-40B4-BE49-F238E27FC236}">
                <a16:creationId xmlns:a16="http://schemas.microsoft.com/office/drawing/2014/main" id="{5E5680C4-EA86-E79D-F81C-FCA89A860470}"/>
              </a:ext>
            </a:extLst>
          </p:cNvPr>
          <p:cNvGrpSpPr/>
          <p:nvPr/>
        </p:nvGrpSpPr>
        <p:grpSpPr>
          <a:xfrm>
            <a:off x="7184187" y="234858"/>
            <a:ext cx="4662174" cy="495906"/>
            <a:chOff x="8288740" y="305888"/>
            <a:chExt cx="3326612" cy="353845"/>
          </a:xfrm>
        </p:grpSpPr>
        <p:pic>
          <p:nvPicPr>
            <p:cNvPr id="17" name="Image" descr="Image">
              <a:extLst>
                <a:ext uri="{FF2B5EF4-FFF2-40B4-BE49-F238E27FC236}">
                  <a16:creationId xmlns:a16="http://schemas.microsoft.com/office/drawing/2014/main" id="{73F870C3-0B0D-0B95-6F4E-739EAC1A371A}"/>
                </a:ext>
              </a:extLst>
            </p:cNvPr>
            <p:cNvPicPr>
              <a:picLocks noChangeAspect="1"/>
            </p:cNvPicPr>
            <p:nvPr/>
          </p:nvPicPr>
          <p:blipFill>
            <a:blip r:embed="rId5"/>
            <a:stretch>
              <a:fillRect/>
            </a:stretch>
          </p:blipFill>
          <p:spPr>
            <a:xfrm>
              <a:off x="9470117" y="319857"/>
              <a:ext cx="829769" cy="325907"/>
            </a:xfrm>
            <a:prstGeom prst="rect">
              <a:avLst/>
            </a:prstGeom>
            <a:ln w="12700">
              <a:miter lim="400000"/>
            </a:ln>
          </p:spPr>
        </p:pic>
        <p:pic>
          <p:nvPicPr>
            <p:cNvPr id="18" name="XXXXjcpc-log-text-01.png" descr="XXXXjcpc-log-text-01.png">
              <a:extLst>
                <a:ext uri="{FF2B5EF4-FFF2-40B4-BE49-F238E27FC236}">
                  <a16:creationId xmlns:a16="http://schemas.microsoft.com/office/drawing/2014/main" id="{F2EFEED7-515A-193A-8009-721DAA12C760}"/>
                </a:ext>
              </a:extLst>
            </p:cNvPr>
            <p:cNvPicPr>
              <a:picLocks noChangeAspect="1"/>
            </p:cNvPicPr>
            <p:nvPr/>
          </p:nvPicPr>
          <p:blipFill>
            <a:blip r:embed="rId6"/>
            <a:stretch>
              <a:fillRect/>
            </a:stretch>
          </p:blipFill>
          <p:spPr>
            <a:xfrm>
              <a:off x="10618451" y="305888"/>
              <a:ext cx="996901" cy="353845"/>
            </a:xfrm>
            <a:prstGeom prst="rect">
              <a:avLst/>
            </a:prstGeom>
            <a:ln w="12700">
              <a:miter lim="400000"/>
            </a:ln>
          </p:spPr>
        </p:pic>
        <p:pic>
          <p:nvPicPr>
            <p:cNvPr id="19" name="UKSC_CP_LOGO.png" descr="UKSC_CP_LOGO.png">
              <a:extLst>
                <a:ext uri="{FF2B5EF4-FFF2-40B4-BE49-F238E27FC236}">
                  <a16:creationId xmlns:a16="http://schemas.microsoft.com/office/drawing/2014/main" id="{E84B9BBF-4EA2-35EE-98AC-D68CBE543765}"/>
                </a:ext>
              </a:extLst>
            </p:cNvPr>
            <p:cNvPicPr>
              <a:picLocks noChangeAspect="1"/>
            </p:cNvPicPr>
            <p:nvPr/>
          </p:nvPicPr>
          <p:blipFill>
            <a:blip r:embed="rId7"/>
            <a:stretch>
              <a:fillRect/>
            </a:stretch>
          </p:blipFill>
          <p:spPr>
            <a:xfrm>
              <a:off x="8288740" y="344193"/>
              <a:ext cx="1164918" cy="277235"/>
            </a:xfrm>
            <a:prstGeom prst="rect">
              <a:avLst/>
            </a:prstGeom>
            <a:ln w="12700">
              <a:miter lim="400000"/>
            </a:ln>
          </p:spPr>
        </p:pic>
      </p:grpSp>
    </p:spTree>
    <p:extLst>
      <p:ext uri="{BB962C8B-B14F-4D97-AF65-F5344CB8AC3E}">
        <p14:creationId xmlns:p14="http://schemas.microsoft.com/office/powerpoint/2010/main" val="2347922033"/>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E8EFACBF-B595-F74C-4DAE-CD598C75E44D}"/>
              </a:ext>
            </a:extLst>
          </p:cNvPr>
          <p:cNvSpPr txBox="1">
            <a:spLocks/>
          </p:cNvSpPr>
          <p:nvPr/>
        </p:nvSpPr>
        <p:spPr>
          <a:xfrm>
            <a:off x="573600" y="1278044"/>
            <a:ext cx="11044800" cy="934361"/>
          </a:xfrm>
          <a:prstGeom prst="rect">
            <a:avLst/>
          </a:prstGeom>
        </p:spPr>
        <p:txBody>
          <a:bodyPr/>
          <a:lst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a:lstStyle>
          <a:p>
            <a:endParaRPr lang="en-GB" b="1"/>
          </a:p>
        </p:txBody>
      </p:sp>
      <p:sp>
        <p:nvSpPr>
          <p:cNvPr id="10" name="Rectangle">
            <a:extLst>
              <a:ext uri="{FF2B5EF4-FFF2-40B4-BE49-F238E27FC236}">
                <a16:creationId xmlns:a16="http://schemas.microsoft.com/office/drawing/2014/main" id="{8160D2A6-BC99-F3C5-0316-8EADB347BF03}"/>
              </a:ext>
            </a:extLst>
          </p:cNvPr>
          <p:cNvSpPr/>
          <p:nvPr/>
        </p:nvSpPr>
        <p:spPr>
          <a:xfrm>
            <a:off x="2770623" y="2484108"/>
            <a:ext cx="6596743" cy="1371106"/>
          </a:xfrm>
          <a:prstGeom prst="rect">
            <a:avLst/>
          </a:prstGeom>
          <a:solidFill>
            <a:srgbClr val="9BF452"/>
          </a:solidFill>
          <a:ln w="12700">
            <a:miter lim="400000"/>
          </a:ln>
        </p:spPr>
        <p:txBody>
          <a:bodyPr lIns="25400" tIns="25400" rIns="25400" bIns="25400" anchor="ctr"/>
          <a:lstStyle/>
          <a:p>
            <a:pPr marL="0" marR="0" lvl="0" indent="0" algn="l" defTabSz="411480" rtl="0" eaLnBrk="1" fontAlgn="auto" latinLnBrk="0" hangingPunct="0">
              <a:lnSpc>
                <a:spcPct val="130000"/>
              </a:lnSpc>
              <a:spcBef>
                <a:spcPts val="0"/>
              </a:spcBef>
              <a:spcAft>
                <a:spcPts val="0"/>
              </a:spcAft>
              <a:buClrTx/>
              <a:buSzTx/>
              <a:buFontTx/>
              <a:buNone/>
              <a:tabLst/>
              <a:defRPr sz="2400" spc="0">
                <a:uFillTx/>
                <a:latin typeface="+mn-lt"/>
                <a:ea typeface="+mn-ea"/>
                <a:cs typeface="+mn-cs"/>
                <a:sym typeface="BentonSansF Book"/>
              </a:defRPr>
            </a:pPr>
            <a:endParaRPr kumimoji="0" sz="1200" b="0" i="0" u="none" strike="noStrike" kern="0" cap="none" spc="0" normalizeH="0" baseline="0" noProof="0">
              <a:ln>
                <a:noFill/>
              </a:ln>
              <a:solidFill>
                <a:srgbClr val="929292">
                  <a:lumOff val="-57413"/>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BentonSansF Book"/>
            </a:endParaRPr>
          </a:p>
        </p:txBody>
      </p:sp>
      <p:sp>
        <p:nvSpPr>
          <p:cNvPr id="11" name="Rectangle 10">
            <a:extLst>
              <a:ext uri="{FF2B5EF4-FFF2-40B4-BE49-F238E27FC236}">
                <a16:creationId xmlns:a16="http://schemas.microsoft.com/office/drawing/2014/main" id="{251276E1-3484-AB7B-0DA6-F86CBC7C697A}"/>
              </a:ext>
            </a:extLst>
          </p:cNvPr>
          <p:cNvSpPr/>
          <p:nvPr/>
        </p:nvSpPr>
        <p:spPr>
          <a:xfrm>
            <a:off x="837398" y="1501325"/>
            <a:ext cx="10861981" cy="982509"/>
          </a:xfrm>
          <a:prstGeom prst="rect">
            <a:avLst/>
          </a:prstGeom>
          <a:solidFill>
            <a:srgbClr val="50A162"/>
          </a:solidFill>
          <a:ln w="12700">
            <a:miter lim="400000"/>
          </a:ln>
        </p:spPr>
        <p:txBody>
          <a:bodyPr lIns="25400" tIns="25400" rIns="25400" bIns="25400" anchor="ctr"/>
          <a:lstStyle/>
          <a:p>
            <a:pPr algn="ctr">
              <a:spcAft>
                <a:spcPts val="600"/>
              </a:spcAft>
              <a:defRPr/>
            </a:pPr>
            <a:r>
              <a:rPr lang="en-GB" sz="1600" b="1" i="1">
                <a:solidFill>
                  <a:schemeClr val="bg2"/>
                </a:solidFill>
                <a:latin typeface="Arial"/>
              </a:rPr>
              <a:t>Our</a:t>
            </a:r>
            <a:r>
              <a:rPr kumimoji="0" lang="en-GB" sz="1600" b="1" i="1" u="none" strike="noStrike" kern="1200" cap="none" spc="0" normalizeH="0" baseline="0" noProof="0">
                <a:ln>
                  <a:noFill/>
                </a:ln>
                <a:solidFill>
                  <a:schemeClr val="bg2"/>
                </a:solidFill>
                <a:effectLst/>
                <a:uLnTx/>
                <a:uFillTx/>
                <a:latin typeface="Arial"/>
                <a:ea typeface="+mn-ea"/>
                <a:cs typeface="+mn-cs"/>
              </a:rPr>
              <a:t> </a:t>
            </a:r>
            <a:r>
              <a:rPr lang="en-GB" sz="1600" b="1" i="1">
                <a:solidFill>
                  <a:schemeClr val="bg2"/>
                </a:solidFill>
                <a:latin typeface="Arial"/>
              </a:rPr>
              <a:t>vision is to </a:t>
            </a:r>
            <a:r>
              <a:rPr kumimoji="0" lang="en-GB" sz="1600" b="1" i="1" u="none" strike="noStrike" kern="1200" cap="none" spc="0" normalizeH="0" baseline="0" noProof="0">
                <a:ln>
                  <a:noFill/>
                </a:ln>
                <a:solidFill>
                  <a:schemeClr val="bg2"/>
                </a:solidFill>
                <a:effectLst/>
                <a:uLnTx/>
                <a:uFillTx/>
                <a:latin typeface="Arial"/>
                <a:ea typeface="+mn-ea"/>
                <a:cs typeface="+mn-cs"/>
              </a:rPr>
              <a:t>“transform the UKSC</a:t>
            </a:r>
            <a:r>
              <a:rPr lang="en-GB" sz="1600" b="1" i="1">
                <a:solidFill>
                  <a:schemeClr val="bg2"/>
                </a:solidFill>
                <a:latin typeface="Arial"/>
              </a:rPr>
              <a:t> and JCPC into </a:t>
            </a:r>
            <a:r>
              <a:rPr kumimoji="0" lang="en-GB" sz="1600" b="1" i="1" u="none" strike="noStrike" kern="1200" cap="none" spc="0" normalizeH="0" baseline="0" noProof="0">
                <a:ln>
                  <a:noFill/>
                </a:ln>
                <a:solidFill>
                  <a:schemeClr val="bg2"/>
                </a:solidFill>
                <a:effectLst/>
                <a:uLnTx/>
                <a:uFillTx/>
                <a:latin typeface="Arial"/>
                <a:ea typeface="+mn-ea"/>
                <a:cs typeface="+mn-cs"/>
              </a:rPr>
              <a:t>modern, world-leading </a:t>
            </a:r>
            <a:r>
              <a:rPr lang="en-GB" sz="1600" b="1" i="1">
                <a:solidFill>
                  <a:schemeClr val="bg2"/>
                </a:solidFill>
                <a:latin typeface="Arial"/>
              </a:rPr>
              <a:t>courts which</a:t>
            </a:r>
            <a:r>
              <a:rPr kumimoji="0" lang="en-GB" sz="1600" b="1" i="1" u="none" strike="noStrike" kern="1200" cap="none" spc="0" normalizeH="0" baseline="0" noProof="0">
                <a:ln>
                  <a:noFill/>
                </a:ln>
                <a:solidFill>
                  <a:schemeClr val="bg2"/>
                </a:solidFill>
                <a:effectLst/>
                <a:uLnTx/>
                <a:uFillTx/>
                <a:latin typeface="Arial"/>
                <a:ea typeface="+mn-ea"/>
                <a:cs typeface="+mn-cs"/>
              </a:rPr>
              <a:t> </a:t>
            </a:r>
            <a:r>
              <a:rPr lang="en-GB" sz="1600" b="1" i="1">
                <a:solidFill>
                  <a:schemeClr val="bg2"/>
                </a:solidFill>
                <a:latin typeface="Arial"/>
              </a:rPr>
              <a:t>are customer-centric</a:t>
            </a:r>
            <a:r>
              <a:rPr kumimoji="0" lang="en-GB" sz="1600" b="1" i="1" u="none" strike="noStrike" kern="1200" cap="none" spc="0" normalizeH="0" baseline="0" noProof="0">
                <a:ln>
                  <a:noFill/>
                </a:ln>
                <a:solidFill>
                  <a:schemeClr val="bg2"/>
                </a:solidFill>
                <a:effectLst/>
                <a:uLnTx/>
                <a:uFillTx/>
                <a:latin typeface="Arial"/>
                <a:ea typeface="+mn-ea"/>
                <a:cs typeface="+mn-cs"/>
              </a:rPr>
              <a:t>, open, transparent, inclusive and efficient, with increased levels of public awareness and trust”</a:t>
            </a:r>
            <a:r>
              <a:rPr lang="en-GB" sz="1600" b="1" i="1">
                <a:solidFill>
                  <a:schemeClr val="bg2"/>
                </a:solidFill>
                <a:latin typeface="Arial"/>
              </a:rPr>
              <a:t> </a:t>
            </a:r>
            <a:endParaRPr kumimoji="0" lang="en-GB" sz="1600" b="1" i="1" u="none" strike="noStrike" kern="1200" cap="none" spc="0" normalizeH="0" baseline="0" noProof="0">
              <a:ln>
                <a:noFill/>
              </a:ln>
              <a:solidFill>
                <a:schemeClr val="bg2"/>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83BB2207-61E0-77F7-946B-94CA390E5AE2}"/>
              </a:ext>
            </a:extLst>
          </p:cNvPr>
          <p:cNvPicPr>
            <a:picLocks noChangeAspect="1"/>
          </p:cNvPicPr>
          <p:nvPr/>
        </p:nvPicPr>
        <p:blipFill rotWithShape="1">
          <a:blip r:embed="rId3"/>
          <a:srcRect t="15218"/>
          <a:stretch/>
        </p:blipFill>
        <p:spPr>
          <a:xfrm>
            <a:off x="3121009" y="2490749"/>
            <a:ext cx="5895971" cy="1380824"/>
          </a:xfrm>
          <a:prstGeom prst="rect">
            <a:avLst/>
          </a:prstGeom>
        </p:spPr>
      </p:pic>
      <p:cxnSp>
        <p:nvCxnSpPr>
          <p:cNvPr id="21" name="Straight Connector 20">
            <a:extLst>
              <a:ext uri="{FF2B5EF4-FFF2-40B4-BE49-F238E27FC236}">
                <a16:creationId xmlns:a16="http://schemas.microsoft.com/office/drawing/2014/main" id="{63AC822C-5FF5-1189-96F7-481F9F4944AD}"/>
              </a:ext>
            </a:extLst>
          </p:cNvPr>
          <p:cNvCxnSpPr>
            <a:cxnSpLocks/>
            <a:stCxn id="14" idx="4"/>
            <a:endCxn id="13" idx="0"/>
          </p:cNvCxnSpPr>
          <p:nvPr/>
        </p:nvCxnSpPr>
        <p:spPr>
          <a:xfrm>
            <a:off x="2272565" y="5358918"/>
            <a:ext cx="5220" cy="217406"/>
          </a:xfrm>
          <a:prstGeom prst="line">
            <a:avLst/>
          </a:prstGeom>
          <a:noFill/>
          <a:ln w="19050">
            <a:solidFill>
              <a:schemeClr val="bg1">
                <a:lumMod val="50000"/>
              </a:schemeClr>
            </a:solidFill>
            <a:prstDash val="sysDot"/>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a:extLst>
              <a:ext uri="{FF2B5EF4-FFF2-40B4-BE49-F238E27FC236}">
                <a16:creationId xmlns:a16="http://schemas.microsoft.com/office/drawing/2014/main" id="{E116508B-0154-800F-6223-757363B32739}"/>
              </a:ext>
            </a:extLst>
          </p:cNvPr>
          <p:cNvCxnSpPr>
            <a:cxnSpLocks/>
            <a:stCxn id="16" idx="4"/>
          </p:cNvCxnSpPr>
          <p:nvPr/>
        </p:nvCxnSpPr>
        <p:spPr>
          <a:xfrm>
            <a:off x="6068994" y="5361423"/>
            <a:ext cx="0" cy="214901"/>
          </a:xfrm>
          <a:prstGeom prst="line">
            <a:avLst/>
          </a:prstGeom>
          <a:noFill/>
          <a:ln w="19050">
            <a:solidFill>
              <a:schemeClr val="bg1">
                <a:lumMod val="50000"/>
              </a:schemeClr>
            </a:solidFill>
            <a:prstDash val="sysDot"/>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a16="http://schemas.microsoft.com/office/drawing/2014/main" id="{2CEB5202-2D50-D4C2-378D-90203691A051}"/>
              </a:ext>
            </a:extLst>
          </p:cNvPr>
          <p:cNvCxnSpPr>
            <a:cxnSpLocks/>
            <a:stCxn id="18" idx="4"/>
            <a:endCxn id="19" idx="0"/>
          </p:cNvCxnSpPr>
          <p:nvPr/>
        </p:nvCxnSpPr>
        <p:spPr>
          <a:xfrm>
            <a:off x="9860203" y="5304895"/>
            <a:ext cx="1" cy="271429"/>
          </a:xfrm>
          <a:prstGeom prst="line">
            <a:avLst/>
          </a:prstGeom>
          <a:noFill/>
          <a:ln w="19050">
            <a:solidFill>
              <a:schemeClr val="bg1">
                <a:lumMod val="50000"/>
              </a:schemeClr>
            </a:solidFill>
            <a:prstDash val="sysDot"/>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grpSp>
        <p:nvGrpSpPr>
          <p:cNvPr id="6" name="Group 5">
            <a:extLst>
              <a:ext uri="{FF2B5EF4-FFF2-40B4-BE49-F238E27FC236}">
                <a16:creationId xmlns:a16="http://schemas.microsoft.com/office/drawing/2014/main" id="{72E99589-3232-396B-1DD9-3E4287FE8525}"/>
              </a:ext>
            </a:extLst>
          </p:cNvPr>
          <p:cNvGrpSpPr/>
          <p:nvPr/>
        </p:nvGrpSpPr>
        <p:grpSpPr>
          <a:xfrm>
            <a:off x="1990448" y="4794684"/>
            <a:ext cx="564234" cy="564234"/>
            <a:chOff x="1990448" y="4483534"/>
            <a:chExt cx="564234" cy="564234"/>
          </a:xfrm>
        </p:grpSpPr>
        <p:sp>
          <p:nvSpPr>
            <p:cNvPr id="14" name="Oval 13">
              <a:extLst>
                <a:ext uri="{FF2B5EF4-FFF2-40B4-BE49-F238E27FC236}">
                  <a16:creationId xmlns:a16="http://schemas.microsoft.com/office/drawing/2014/main" id="{A30BD31C-FC4D-F2A7-4350-4D759944E56B}"/>
                </a:ext>
              </a:extLst>
            </p:cNvPr>
            <p:cNvSpPr/>
            <p:nvPr/>
          </p:nvSpPr>
          <p:spPr>
            <a:xfrm>
              <a:off x="1990448" y="4483534"/>
              <a:ext cx="564234" cy="564234"/>
            </a:xfrm>
            <a:prstGeom prst="ellipse">
              <a:avLst/>
            </a:prstGeom>
            <a:solidFill>
              <a:srgbClr val="248B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400" b="1">
                <a:solidFill>
                  <a:schemeClr val="tx1"/>
                </a:solidFill>
                <a:latin typeface="Arial" panose="020B0604020202020204" pitchFamily="34" charset="0"/>
                <a:cs typeface="Arial" panose="020B0604020202020204" pitchFamily="34" charset="0"/>
              </a:endParaRPr>
            </a:p>
          </p:txBody>
        </p:sp>
        <p:pic>
          <p:nvPicPr>
            <p:cNvPr id="26" name="Graphic 25" descr="Lecturer with solid fill">
              <a:extLst>
                <a:ext uri="{FF2B5EF4-FFF2-40B4-BE49-F238E27FC236}">
                  <a16:creationId xmlns:a16="http://schemas.microsoft.com/office/drawing/2014/main" id="{3147D0F5-7012-19D5-66CF-0C663E349A4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114945" y="4624763"/>
              <a:ext cx="315240" cy="315240"/>
            </a:xfrm>
            <a:prstGeom prst="rect">
              <a:avLst/>
            </a:prstGeom>
          </p:spPr>
        </p:pic>
      </p:grpSp>
      <p:grpSp>
        <p:nvGrpSpPr>
          <p:cNvPr id="68" name="Group 67">
            <a:extLst>
              <a:ext uri="{FF2B5EF4-FFF2-40B4-BE49-F238E27FC236}">
                <a16:creationId xmlns:a16="http://schemas.microsoft.com/office/drawing/2014/main" id="{FEE6B0F9-EBF3-EB6A-906F-EE5F076C8AE0}"/>
              </a:ext>
            </a:extLst>
          </p:cNvPr>
          <p:cNvGrpSpPr/>
          <p:nvPr/>
        </p:nvGrpSpPr>
        <p:grpSpPr>
          <a:xfrm>
            <a:off x="9578086" y="4740661"/>
            <a:ext cx="564234" cy="564234"/>
            <a:chOff x="9420467" y="4429511"/>
            <a:chExt cx="564234" cy="564234"/>
          </a:xfrm>
        </p:grpSpPr>
        <p:sp>
          <p:nvSpPr>
            <p:cNvPr id="18" name="Oval 17">
              <a:extLst>
                <a:ext uri="{FF2B5EF4-FFF2-40B4-BE49-F238E27FC236}">
                  <a16:creationId xmlns:a16="http://schemas.microsoft.com/office/drawing/2014/main" id="{F1BF6E3A-B90F-2268-70B6-87E16DAE6EE9}"/>
                </a:ext>
              </a:extLst>
            </p:cNvPr>
            <p:cNvSpPr/>
            <p:nvPr/>
          </p:nvSpPr>
          <p:spPr>
            <a:xfrm>
              <a:off x="9420467" y="4429511"/>
              <a:ext cx="564234" cy="564234"/>
            </a:xfrm>
            <a:prstGeom prst="ellipse">
              <a:avLst/>
            </a:prstGeom>
            <a:solidFill>
              <a:srgbClr val="248B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400" b="1">
                <a:solidFill>
                  <a:schemeClr val="tx1"/>
                </a:solidFill>
                <a:latin typeface="Arial" panose="020B0604020202020204" pitchFamily="34" charset="0"/>
                <a:cs typeface="Arial" panose="020B0604020202020204" pitchFamily="34" charset="0"/>
              </a:endParaRPr>
            </a:p>
          </p:txBody>
        </p:sp>
        <p:pic>
          <p:nvPicPr>
            <p:cNvPr id="27" name="Graphic 26" descr="Group of men with solid fill">
              <a:extLst>
                <a:ext uri="{FF2B5EF4-FFF2-40B4-BE49-F238E27FC236}">
                  <a16:creationId xmlns:a16="http://schemas.microsoft.com/office/drawing/2014/main" id="{4BDCAB86-6EEF-4EEB-1AD5-55B01D0BA9C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544964" y="4554008"/>
              <a:ext cx="315240" cy="315240"/>
            </a:xfrm>
            <a:prstGeom prst="rect">
              <a:avLst/>
            </a:prstGeom>
          </p:spPr>
        </p:pic>
      </p:grpSp>
      <p:grpSp>
        <p:nvGrpSpPr>
          <p:cNvPr id="7" name="Group 6">
            <a:extLst>
              <a:ext uri="{FF2B5EF4-FFF2-40B4-BE49-F238E27FC236}">
                <a16:creationId xmlns:a16="http://schemas.microsoft.com/office/drawing/2014/main" id="{FDB33EBC-002E-24A0-8A4A-3976478F7CEA}"/>
              </a:ext>
            </a:extLst>
          </p:cNvPr>
          <p:cNvGrpSpPr/>
          <p:nvPr/>
        </p:nvGrpSpPr>
        <p:grpSpPr>
          <a:xfrm>
            <a:off x="5786877" y="4797189"/>
            <a:ext cx="564234" cy="564234"/>
            <a:chOff x="5786877" y="4486039"/>
            <a:chExt cx="564234" cy="564234"/>
          </a:xfrm>
        </p:grpSpPr>
        <p:sp>
          <p:nvSpPr>
            <p:cNvPr id="16" name="Oval 15">
              <a:extLst>
                <a:ext uri="{FF2B5EF4-FFF2-40B4-BE49-F238E27FC236}">
                  <a16:creationId xmlns:a16="http://schemas.microsoft.com/office/drawing/2014/main" id="{DE27717B-D8D2-13AD-3EBE-C6A0961E8E47}"/>
                </a:ext>
              </a:extLst>
            </p:cNvPr>
            <p:cNvSpPr/>
            <p:nvPr/>
          </p:nvSpPr>
          <p:spPr>
            <a:xfrm>
              <a:off x="5786877" y="4486039"/>
              <a:ext cx="564234" cy="564234"/>
            </a:xfrm>
            <a:prstGeom prst="ellipse">
              <a:avLst/>
            </a:prstGeom>
            <a:solidFill>
              <a:srgbClr val="248B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400" b="1">
                <a:solidFill>
                  <a:schemeClr val="tx1"/>
                </a:solidFill>
                <a:latin typeface="Arial" panose="020B0604020202020204" pitchFamily="34" charset="0"/>
                <a:cs typeface="Arial" panose="020B0604020202020204" pitchFamily="34" charset="0"/>
              </a:endParaRPr>
            </a:p>
          </p:txBody>
        </p:sp>
        <p:pic>
          <p:nvPicPr>
            <p:cNvPr id="28" name="Graphic 27" descr="Target Audience with solid fill">
              <a:extLst>
                <a:ext uri="{FF2B5EF4-FFF2-40B4-BE49-F238E27FC236}">
                  <a16:creationId xmlns:a16="http://schemas.microsoft.com/office/drawing/2014/main" id="{EEF61F1A-16EC-BBDF-321D-7ED0236F9E18}"/>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843905" y="4546047"/>
              <a:ext cx="439735" cy="439735"/>
            </a:xfrm>
            <a:prstGeom prst="rect">
              <a:avLst/>
            </a:prstGeom>
          </p:spPr>
        </p:pic>
      </p:grpSp>
      <p:cxnSp>
        <p:nvCxnSpPr>
          <p:cNvPr id="29" name="Straight Connector 28">
            <a:extLst>
              <a:ext uri="{FF2B5EF4-FFF2-40B4-BE49-F238E27FC236}">
                <a16:creationId xmlns:a16="http://schemas.microsoft.com/office/drawing/2014/main" id="{F38BBB07-CF28-CCE1-5F62-1F4B85916764}"/>
              </a:ext>
            </a:extLst>
          </p:cNvPr>
          <p:cNvCxnSpPr>
            <a:cxnSpLocks/>
            <a:stCxn id="36" idx="2"/>
            <a:endCxn id="14" idx="0"/>
          </p:cNvCxnSpPr>
          <p:nvPr/>
        </p:nvCxnSpPr>
        <p:spPr>
          <a:xfrm flipH="1">
            <a:off x="2272565" y="4377942"/>
            <a:ext cx="3796430" cy="416742"/>
          </a:xfrm>
          <a:prstGeom prst="line">
            <a:avLst/>
          </a:prstGeom>
          <a:noFill/>
          <a:ln w="19050">
            <a:solidFill>
              <a:schemeClr val="bg1">
                <a:lumMod val="50000"/>
              </a:schemeClr>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a:extLst>
              <a:ext uri="{FF2B5EF4-FFF2-40B4-BE49-F238E27FC236}">
                <a16:creationId xmlns:a16="http://schemas.microsoft.com/office/drawing/2014/main" id="{5E0D38CF-437E-F8CE-E876-F29FD10D77E9}"/>
              </a:ext>
            </a:extLst>
          </p:cNvPr>
          <p:cNvCxnSpPr>
            <a:cxnSpLocks/>
            <a:stCxn id="36" idx="2"/>
            <a:endCxn id="16" idx="0"/>
          </p:cNvCxnSpPr>
          <p:nvPr/>
        </p:nvCxnSpPr>
        <p:spPr>
          <a:xfrm flipH="1">
            <a:off x="6068994" y="4377942"/>
            <a:ext cx="1" cy="419247"/>
          </a:xfrm>
          <a:prstGeom prst="line">
            <a:avLst/>
          </a:prstGeom>
          <a:noFill/>
          <a:ln w="19050">
            <a:solidFill>
              <a:schemeClr val="bg1">
                <a:lumMod val="50000"/>
              </a:schemeClr>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a:extLst>
              <a:ext uri="{FF2B5EF4-FFF2-40B4-BE49-F238E27FC236}">
                <a16:creationId xmlns:a16="http://schemas.microsoft.com/office/drawing/2014/main" id="{50CFB2E3-45B9-7B5E-CDD1-8A768C5F6D3C}"/>
              </a:ext>
            </a:extLst>
          </p:cNvPr>
          <p:cNvCxnSpPr>
            <a:cxnSpLocks/>
            <a:stCxn id="36" idx="2"/>
            <a:endCxn id="18" idx="0"/>
          </p:cNvCxnSpPr>
          <p:nvPr/>
        </p:nvCxnSpPr>
        <p:spPr>
          <a:xfrm>
            <a:off x="6068995" y="4377942"/>
            <a:ext cx="3791208" cy="362719"/>
          </a:xfrm>
          <a:prstGeom prst="line">
            <a:avLst/>
          </a:prstGeom>
          <a:noFill/>
          <a:ln w="19050">
            <a:solidFill>
              <a:schemeClr val="bg1">
                <a:lumMod val="50000"/>
              </a:schemeClr>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6" name="TextBox 35">
            <a:extLst>
              <a:ext uri="{FF2B5EF4-FFF2-40B4-BE49-F238E27FC236}">
                <a16:creationId xmlns:a16="http://schemas.microsoft.com/office/drawing/2014/main" id="{87DCC1BA-552F-AEF3-4EEA-5260AF4270E4}"/>
              </a:ext>
            </a:extLst>
          </p:cNvPr>
          <p:cNvSpPr txBox="1"/>
          <p:nvPr/>
        </p:nvSpPr>
        <p:spPr>
          <a:xfrm>
            <a:off x="4531568" y="4023999"/>
            <a:ext cx="3074853" cy="353943"/>
          </a:xfrm>
          <a:prstGeom prst="rect">
            <a:avLst/>
          </a:prstGeom>
          <a:noFill/>
        </p:spPr>
        <p:txBody>
          <a:bodyPr wrap="square" lIns="91440" tIns="45720" rIns="91440" bIns="45720" anchor="t">
            <a:spAutoFit/>
          </a:bodyPr>
          <a:lstStyle/>
          <a:p>
            <a:pPr algn="ctr"/>
            <a:r>
              <a:rPr lang="en-GB" sz="1400" b="1">
                <a:cs typeface="Arial"/>
              </a:rPr>
              <a:t>What will this provide?</a:t>
            </a:r>
            <a:endParaRPr lang="en-US" sz="1400">
              <a:cs typeface="Arial"/>
            </a:endParaRPr>
          </a:p>
          <a:p>
            <a:pPr algn="ctr"/>
            <a:endParaRPr lang="en-GB" sz="300">
              <a:solidFill>
                <a:schemeClr val="accent3"/>
              </a:solidFill>
            </a:endParaRPr>
          </a:p>
        </p:txBody>
      </p:sp>
      <p:sp>
        <p:nvSpPr>
          <p:cNvPr id="19" name="Rectangle 18">
            <a:extLst>
              <a:ext uri="{FF2B5EF4-FFF2-40B4-BE49-F238E27FC236}">
                <a16:creationId xmlns:a16="http://schemas.microsoft.com/office/drawing/2014/main" id="{F528370C-5D09-AE98-99F9-CCDF90088DBC}"/>
              </a:ext>
            </a:extLst>
          </p:cNvPr>
          <p:cNvSpPr/>
          <p:nvPr/>
        </p:nvSpPr>
        <p:spPr>
          <a:xfrm>
            <a:off x="8021027" y="5576324"/>
            <a:ext cx="3678353" cy="529249"/>
          </a:xfrm>
          <a:prstGeom prst="rect">
            <a:avLst/>
          </a:prstGeom>
          <a:solidFill>
            <a:srgbClr val="E6FC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00" b="1">
                <a:solidFill>
                  <a:schemeClr val="tx1"/>
                </a:solidFill>
                <a:latin typeface="Arial" panose="020B0604020202020204" pitchFamily="34" charset="0"/>
                <a:cs typeface="Arial" panose="020B0604020202020204" pitchFamily="34" charset="0"/>
              </a:rPr>
              <a:t>PROVIDE A WORLD-LEADING USER EXPERIENCE</a:t>
            </a:r>
            <a:endParaRPr lang="en-US" sz="130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4F68A1E-EFE9-9782-C354-42E51B76A684}"/>
              </a:ext>
            </a:extLst>
          </p:cNvPr>
          <p:cNvSpPr/>
          <p:nvPr/>
        </p:nvSpPr>
        <p:spPr>
          <a:xfrm>
            <a:off x="4229817" y="5576324"/>
            <a:ext cx="3678353" cy="529249"/>
          </a:xfrm>
          <a:prstGeom prst="rect">
            <a:avLst/>
          </a:prstGeom>
          <a:solidFill>
            <a:srgbClr val="E6FC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00" b="1">
                <a:solidFill>
                  <a:schemeClr val="tx1"/>
                </a:solidFill>
                <a:latin typeface="Arial" panose="020B0604020202020204" pitchFamily="34" charset="0"/>
                <a:cs typeface="Arial" panose="020B0604020202020204" pitchFamily="34" charset="0"/>
              </a:rPr>
              <a:t>INCREASED PUBLIC TRUST IN THE JUSTICE SYSTEM</a:t>
            </a:r>
          </a:p>
        </p:txBody>
      </p:sp>
      <p:sp>
        <p:nvSpPr>
          <p:cNvPr id="13" name="Rectangle 12">
            <a:extLst>
              <a:ext uri="{FF2B5EF4-FFF2-40B4-BE49-F238E27FC236}">
                <a16:creationId xmlns:a16="http://schemas.microsoft.com/office/drawing/2014/main" id="{B76EFD6D-A38F-B3C2-D753-132983FACCDB}"/>
              </a:ext>
            </a:extLst>
          </p:cNvPr>
          <p:cNvSpPr/>
          <p:nvPr/>
        </p:nvSpPr>
        <p:spPr>
          <a:xfrm>
            <a:off x="438608" y="5576324"/>
            <a:ext cx="3678353" cy="529249"/>
          </a:xfrm>
          <a:prstGeom prst="rect">
            <a:avLst/>
          </a:prstGeom>
          <a:solidFill>
            <a:srgbClr val="E6FC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00" b="1">
                <a:solidFill>
                  <a:schemeClr val="tx1"/>
                </a:solidFill>
                <a:latin typeface="Arial" panose="020B0604020202020204" pitchFamily="34" charset="0"/>
                <a:cs typeface="Arial" panose="020B0604020202020204" pitchFamily="34" charset="0"/>
              </a:rPr>
              <a:t>IMPROVED ACCESS TO JUSTICE</a:t>
            </a:r>
          </a:p>
        </p:txBody>
      </p:sp>
      <p:sp>
        <p:nvSpPr>
          <p:cNvPr id="4" name="Rectangle 2">
            <a:extLst>
              <a:ext uri="{FF2B5EF4-FFF2-40B4-BE49-F238E27FC236}">
                <a16:creationId xmlns:a16="http://schemas.microsoft.com/office/drawing/2014/main" id="{2D40B90E-13F2-863D-17E6-7674B83E0178}"/>
              </a:ext>
            </a:extLst>
          </p:cNvPr>
          <p:cNvSpPr>
            <a:spLocks noChangeArrowheads="1"/>
          </p:cNvSpPr>
          <p:nvPr/>
        </p:nvSpPr>
        <p:spPr bwMode="auto">
          <a:xfrm>
            <a:off x="0" y="0"/>
            <a:ext cx="1346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3">
            <a:extLst>
              <a:ext uri="{FF2B5EF4-FFF2-40B4-BE49-F238E27FC236}">
                <a16:creationId xmlns:a16="http://schemas.microsoft.com/office/drawing/2014/main" id="{4A1A3BD6-6B81-7CD0-977B-45702008916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000000"/>
                </a:solidFill>
                <a:effectLst/>
                <a:latin typeface="Inter"/>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itle 4">
            <a:extLst>
              <a:ext uri="{FF2B5EF4-FFF2-40B4-BE49-F238E27FC236}">
                <a16:creationId xmlns:a16="http://schemas.microsoft.com/office/drawing/2014/main" id="{1CD25F7E-6A24-6784-7721-4452D5F85CAC}"/>
              </a:ext>
            </a:extLst>
          </p:cNvPr>
          <p:cNvSpPr txBox="1">
            <a:spLocks/>
          </p:cNvSpPr>
          <p:nvPr/>
        </p:nvSpPr>
        <p:spPr>
          <a:xfrm>
            <a:off x="541372" y="753218"/>
            <a:ext cx="11044800" cy="1260000"/>
          </a:xfrm>
          <a:prstGeom prst="rect">
            <a:avLst/>
          </a:prstGeom>
        </p:spPr>
        <p:txBody>
          <a:bodyPr lIns="91440" tIns="45720" rIns="91440" bIns="45720" anchor="t">
            <a:normAutofit fontScale="97500"/>
          </a:bodyPr>
          <a:lst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a:lstStyle>
          <a:p>
            <a:r>
              <a:rPr lang="en-GB"/>
              <a:t>The UK Supreme Court's ambition for change  </a:t>
            </a:r>
            <a:endParaRPr lang="en-US"/>
          </a:p>
        </p:txBody>
      </p:sp>
    </p:spTree>
    <p:extLst>
      <p:ext uri="{BB962C8B-B14F-4D97-AF65-F5344CB8AC3E}">
        <p14:creationId xmlns:p14="http://schemas.microsoft.com/office/powerpoint/2010/main" val="60919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D40B90E-13F2-863D-17E6-7674B83E0178}"/>
              </a:ext>
            </a:extLst>
          </p:cNvPr>
          <p:cNvSpPr>
            <a:spLocks noChangeArrowheads="1"/>
          </p:cNvSpPr>
          <p:nvPr/>
        </p:nvSpPr>
        <p:spPr bwMode="auto">
          <a:xfrm>
            <a:off x="0" y="0"/>
            <a:ext cx="1346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3">
            <a:extLst>
              <a:ext uri="{FF2B5EF4-FFF2-40B4-BE49-F238E27FC236}">
                <a16:creationId xmlns:a16="http://schemas.microsoft.com/office/drawing/2014/main" id="{4A1A3BD6-6B81-7CD0-977B-45702008916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000000"/>
                </a:solidFill>
                <a:effectLst/>
                <a:latin typeface="Inter"/>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itle 4">
            <a:extLst>
              <a:ext uri="{FF2B5EF4-FFF2-40B4-BE49-F238E27FC236}">
                <a16:creationId xmlns:a16="http://schemas.microsoft.com/office/drawing/2014/main" id="{1CD25F7E-6A24-6784-7721-4452D5F85CAC}"/>
              </a:ext>
            </a:extLst>
          </p:cNvPr>
          <p:cNvSpPr txBox="1">
            <a:spLocks/>
          </p:cNvSpPr>
          <p:nvPr/>
        </p:nvSpPr>
        <p:spPr>
          <a:xfrm>
            <a:off x="541372" y="753218"/>
            <a:ext cx="11044800" cy="1260000"/>
          </a:xfrm>
          <a:prstGeom prst="rect">
            <a:avLst/>
          </a:prstGeom>
        </p:spPr>
        <p:txBody>
          <a:bodyPr lIns="91440" tIns="45720" rIns="91440" bIns="45720" anchor="t">
            <a:normAutofit fontScale="97500"/>
          </a:bodyPr>
          <a:lst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a:lstStyle>
          <a:p>
            <a:r>
              <a:rPr lang="en-GB"/>
              <a:t>What changes will users experience? </a:t>
            </a:r>
            <a:endParaRPr lang="en-GB">
              <a:cs typeface="Arial"/>
            </a:endParaRPr>
          </a:p>
        </p:txBody>
      </p:sp>
      <p:grpSp>
        <p:nvGrpSpPr>
          <p:cNvPr id="8" name="Group 7">
            <a:extLst>
              <a:ext uri="{FF2B5EF4-FFF2-40B4-BE49-F238E27FC236}">
                <a16:creationId xmlns:a16="http://schemas.microsoft.com/office/drawing/2014/main" id="{B17068BA-164B-7533-08EA-4D97CA77C3C6}"/>
              </a:ext>
            </a:extLst>
          </p:cNvPr>
          <p:cNvGrpSpPr/>
          <p:nvPr/>
        </p:nvGrpSpPr>
        <p:grpSpPr>
          <a:xfrm>
            <a:off x="501521" y="1663917"/>
            <a:ext cx="4057373" cy="368827"/>
            <a:chOff x="501521" y="1552792"/>
            <a:chExt cx="4057373" cy="368827"/>
          </a:xfrm>
        </p:grpSpPr>
        <p:sp>
          <p:nvSpPr>
            <p:cNvPr id="50" name="Rectangle: Rounded Corners 49">
              <a:extLst>
                <a:ext uri="{FF2B5EF4-FFF2-40B4-BE49-F238E27FC236}">
                  <a16:creationId xmlns:a16="http://schemas.microsoft.com/office/drawing/2014/main" id="{150D81E0-BD96-5825-D9C4-7FC71C9F84EC}"/>
                </a:ext>
              </a:extLst>
            </p:cNvPr>
            <p:cNvSpPr/>
            <p:nvPr/>
          </p:nvSpPr>
          <p:spPr>
            <a:xfrm>
              <a:off x="501521" y="1552792"/>
              <a:ext cx="4057373" cy="368827"/>
            </a:xfrm>
            <a:prstGeom prst="roundRect">
              <a:avLst>
                <a:gd name="adj" fmla="val 50000"/>
              </a:avLst>
            </a:prstGeom>
            <a:solidFill>
              <a:srgbClr val="2A447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45720" rIns="36000" bIns="4572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kern="0">
                  <a:solidFill>
                    <a:schemeClr val="bg1"/>
                  </a:solidFill>
                  <a:latin typeface="+mj-lt"/>
                  <a:cs typeface="Segoe UI"/>
                </a:rPr>
                <a:t>User groups</a:t>
              </a:r>
              <a:endParaRPr lang="en-US"/>
            </a:p>
          </p:txBody>
        </p:sp>
        <p:sp>
          <p:nvSpPr>
            <p:cNvPr id="51" name="Oval 50">
              <a:extLst>
                <a:ext uri="{FF2B5EF4-FFF2-40B4-BE49-F238E27FC236}">
                  <a16:creationId xmlns:a16="http://schemas.microsoft.com/office/drawing/2014/main" id="{BB7E7799-6F57-7C9F-507C-EEBF558AE663}"/>
                </a:ext>
              </a:extLst>
            </p:cNvPr>
            <p:cNvSpPr/>
            <p:nvPr/>
          </p:nvSpPr>
          <p:spPr>
            <a:xfrm>
              <a:off x="596610" y="1605870"/>
              <a:ext cx="262670" cy="26267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ysClr val="windowText" lastClr="000000"/>
                </a:solidFill>
                <a:latin typeface="Segoe UI" panose="020B0502040204020203" pitchFamily="34" charset="0"/>
                <a:cs typeface="Segoe UI" panose="020B0502040204020203" pitchFamily="34" charset="0"/>
              </a:endParaRPr>
            </a:p>
          </p:txBody>
        </p:sp>
        <p:pic>
          <p:nvPicPr>
            <p:cNvPr id="52" name="Graphic 176" descr="Checkmark outline">
              <a:extLst>
                <a:ext uri="{FF2B5EF4-FFF2-40B4-BE49-F238E27FC236}">
                  <a16:creationId xmlns:a16="http://schemas.microsoft.com/office/drawing/2014/main" id="{E83130C7-8B7D-5D24-BA47-BA78B9CF097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30590" y="1639850"/>
              <a:ext cx="194711" cy="194711"/>
            </a:xfrm>
            <a:prstGeom prst="rect">
              <a:avLst/>
            </a:prstGeom>
          </p:spPr>
        </p:pic>
      </p:grpSp>
      <p:sp>
        <p:nvSpPr>
          <p:cNvPr id="9" name="Rectangle: Rounded Corners 8">
            <a:extLst>
              <a:ext uri="{FF2B5EF4-FFF2-40B4-BE49-F238E27FC236}">
                <a16:creationId xmlns:a16="http://schemas.microsoft.com/office/drawing/2014/main" id="{4D0F186E-A2B9-E16D-6A09-2DADFD5760E8}"/>
              </a:ext>
            </a:extLst>
          </p:cNvPr>
          <p:cNvSpPr/>
          <p:nvPr/>
        </p:nvSpPr>
        <p:spPr>
          <a:xfrm>
            <a:off x="4991263" y="1663917"/>
            <a:ext cx="6595309" cy="368827"/>
          </a:xfrm>
          <a:prstGeom prst="roundRect">
            <a:avLst>
              <a:gd name="adj" fmla="val 50000"/>
            </a:avLst>
          </a:prstGeom>
          <a:solidFill>
            <a:srgbClr val="2A447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45720" rIns="36000" bIns="4572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buFont typeface="Segoe UI" panose="020B0502040204020203" pitchFamily="34" charset="0"/>
            </a:pPr>
            <a:r>
              <a:rPr lang="en-US" sz="1600" b="1" kern="0">
                <a:solidFill>
                  <a:schemeClr val="bg1"/>
                </a:solidFill>
                <a:latin typeface="+mj-lt"/>
                <a:cs typeface="Segoe UI"/>
              </a:rPr>
              <a:t>What are the biggest changes impacting these groups? </a:t>
            </a:r>
            <a:endParaRPr lang="en-US">
              <a:solidFill>
                <a:schemeClr val="bg1"/>
              </a:solidFill>
            </a:endParaRPr>
          </a:p>
        </p:txBody>
      </p:sp>
      <p:sp>
        <p:nvSpPr>
          <p:cNvPr id="17" name="Oval 16">
            <a:extLst>
              <a:ext uri="{FF2B5EF4-FFF2-40B4-BE49-F238E27FC236}">
                <a16:creationId xmlns:a16="http://schemas.microsoft.com/office/drawing/2014/main" id="{C0A9D15C-68F9-057D-C0DE-31CC2F441274}"/>
              </a:ext>
            </a:extLst>
          </p:cNvPr>
          <p:cNvSpPr/>
          <p:nvPr/>
        </p:nvSpPr>
        <p:spPr>
          <a:xfrm>
            <a:off x="5086352" y="1716995"/>
            <a:ext cx="262670" cy="26267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ysClr val="windowText" lastClr="000000"/>
              </a:solidFill>
              <a:latin typeface="Segoe UI" panose="020B0502040204020203" pitchFamily="34" charset="0"/>
              <a:cs typeface="Segoe UI" panose="020B0502040204020203" pitchFamily="34" charset="0"/>
            </a:endParaRPr>
          </a:p>
        </p:txBody>
      </p:sp>
      <p:pic>
        <p:nvPicPr>
          <p:cNvPr id="20" name="Graphic 180" descr="Playbook outline">
            <a:extLst>
              <a:ext uri="{FF2B5EF4-FFF2-40B4-BE49-F238E27FC236}">
                <a16:creationId xmlns:a16="http://schemas.microsoft.com/office/drawing/2014/main" id="{A1DDF351-8F98-C054-02ED-71DDE9954D6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120332" y="1750975"/>
            <a:ext cx="194711" cy="194711"/>
          </a:xfrm>
          <a:prstGeom prst="rect">
            <a:avLst/>
          </a:prstGeom>
        </p:spPr>
      </p:pic>
      <p:sp>
        <p:nvSpPr>
          <p:cNvPr id="24" name="Rectangle 23">
            <a:hlinkClick r:id="" action="ppaction://noaction"/>
            <a:extLst>
              <a:ext uri="{FF2B5EF4-FFF2-40B4-BE49-F238E27FC236}">
                <a16:creationId xmlns:a16="http://schemas.microsoft.com/office/drawing/2014/main" id="{4C186DBB-9FBB-996B-7226-38BD2E435A6D}"/>
              </a:ext>
            </a:extLst>
          </p:cNvPr>
          <p:cNvSpPr/>
          <p:nvPr/>
        </p:nvSpPr>
        <p:spPr>
          <a:xfrm>
            <a:off x="5546082" y="2162703"/>
            <a:ext cx="5781842" cy="1685977"/>
          </a:xfrm>
          <a:prstGeom prst="rect">
            <a:avLst/>
          </a:prstGeom>
          <a:noFill/>
          <a:ln w="38100" cap="flat" cmpd="sng" algn="ctr">
            <a:noFill/>
            <a:prstDash val="solid"/>
            <a:miter lim="800000"/>
          </a:ln>
          <a:effectLst/>
        </p:spPr>
        <p:txBody>
          <a:bodyPr lIns="90000" tIns="46800" rIns="36000" bIns="4680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kumimoji="0" lang="en-GB" sz="1000" b="1" i="0" u="none" strike="noStrike" kern="1200" cap="none" spc="0" normalizeH="0" baseline="0" noProof="0">
                <a:ln>
                  <a:noFill/>
                </a:ln>
                <a:solidFill>
                  <a:schemeClr val="accent1">
                    <a:lumMod val="50000"/>
                  </a:schemeClr>
                </a:solidFill>
                <a:effectLst/>
                <a:uLnTx/>
                <a:uFillTx/>
                <a:ea typeface="+mn-ea"/>
                <a:cs typeface="+mn-cs"/>
              </a:rPr>
              <a:t>Professional </a:t>
            </a:r>
            <a:r>
              <a:rPr lang="en-GB" sz="1000" b="1">
                <a:solidFill>
                  <a:schemeClr val="accent1">
                    <a:lumMod val="50000"/>
                  </a:schemeClr>
                </a:solidFill>
              </a:rPr>
              <a:t>Users </a:t>
            </a:r>
            <a:endParaRPr kumimoji="0" lang="en-GB" sz="1000" i="0" u="none" strike="noStrike" kern="1200" cap="none" spc="0" normalizeH="0" baseline="0" noProof="0">
              <a:ln>
                <a:noFill/>
              </a:ln>
              <a:solidFill>
                <a:schemeClr val="accent1">
                  <a:lumMod val="50000"/>
                </a:schemeClr>
              </a:solidFill>
              <a:effectLst/>
              <a:uLnTx/>
              <a:uFillTx/>
              <a:ea typeface="+mn-ea"/>
              <a:cs typeface="+mn-cs"/>
            </a:endParaRPr>
          </a:p>
          <a:p>
            <a:pPr marL="171450" indent="-171450">
              <a:spcAft>
                <a:spcPts val="600"/>
              </a:spcAft>
              <a:buFont typeface="Arial" panose="020B0604020202020204" pitchFamily="34" charset="0"/>
              <a:buChar char="•"/>
              <a:defRPr/>
            </a:pPr>
            <a:r>
              <a:rPr kumimoji="0" lang="en-GB" sz="1000" i="0" u="none" strike="noStrike" kern="1200" cap="none" spc="0" normalizeH="0" baseline="0" noProof="0">
                <a:ln>
                  <a:noFill/>
                </a:ln>
                <a:solidFill>
                  <a:srgbClr val="333F48"/>
                </a:solidFill>
                <a:effectLst/>
                <a:uLnTx/>
                <a:uFillTx/>
                <a:ea typeface="+mn-ea"/>
                <a:cs typeface="+mn-cs"/>
              </a:rPr>
              <a:t>Users will register as an authorised account holder to access the Portal, where cases will be managed and tracked. Case </a:t>
            </a:r>
            <a:r>
              <a:rPr lang="en-GB" sz="1000">
                <a:solidFill>
                  <a:srgbClr val="333F48"/>
                </a:solidFill>
              </a:rPr>
              <a:t>documents and </a:t>
            </a:r>
            <a:r>
              <a:rPr kumimoji="0" lang="en-GB" sz="1000" i="0" u="none" strike="noStrike" kern="1200" cap="none" spc="0" normalizeH="0" baseline="0" noProof="0">
                <a:ln>
                  <a:noFill/>
                </a:ln>
                <a:solidFill>
                  <a:srgbClr val="333F48"/>
                </a:solidFill>
                <a:effectLst/>
                <a:uLnTx/>
                <a:uFillTx/>
                <a:ea typeface="+mn-ea"/>
                <a:cs typeface="+mn-cs"/>
              </a:rPr>
              <a:t> correspondence.</a:t>
            </a:r>
            <a:r>
              <a:rPr kumimoji="0" lang="en-US" altLang="en-US" sz="1000" b="0" i="0" u="none" strike="noStrike" cap="none" normalizeH="0" baseline="0">
                <a:ln>
                  <a:noFill/>
                </a:ln>
                <a:solidFill>
                  <a:schemeClr val="tx1"/>
                </a:solidFill>
                <a:effectLst/>
                <a:latin typeface="Arial" panose="020B0604020202020204" pitchFamily="34" charset="0"/>
              </a:rPr>
              <a:t> If granted permission to intervene, intervenors will have full visibility of case documents and correspondence.</a:t>
            </a:r>
            <a:endParaRPr kumimoji="0" lang="en-GB" sz="1000" i="0" u="none" strike="noStrike" kern="1200" cap="none" spc="0" normalizeH="0" baseline="0" noProof="0">
              <a:ln>
                <a:noFill/>
              </a:ln>
              <a:solidFill>
                <a:srgbClr val="333F48"/>
              </a:solidFill>
              <a:effectLst/>
              <a:uLnTx/>
              <a:uFillTx/>
              <a:ea typeface="+mn-ea"/>
              <a:cs typeface="+mn-cs"/>
            </a:endParaRPr>
          </a:p>
          <a:p>
            <a:pPr marL="171450" marR="0" lvl="0" indent="-1714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GB" sz="1000" i="0" u="none" strike="noStrike" kern="1200" cap="none" spc="0" normalizeH="0" baseline="0" noProof="0">
                <a:ln>
                  <a:noFill/>
                </a:ln>
                <a:solidFill>
                  <a:srgbClr val="333F48"/>
                </a:solidFill>
                <a:effectLst/>
                <a:uLnTx/>
                <a:uFillTx/>
                <a:ea typeface="+mn-ea"/>
                <a:cs typeface="+mn-cs"/>
              </a:rPr>
              <a:t>All interactions, including service of documents, will occur through the Portal, ensuring all parties are informed and reducing email reliance. You'll need to provide detailed documentation upfront and manage your own records, as cases will close after periods of inactivity.</a:t>
            </a:r>
          </a:p>
          <a:p>
            <a:pPr marL="171450" marR="0" lvl="0" indent="-1714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GB" sz="1000">
                <a:solidFill>
                  <a:srgbClr val="333F48"/>
                </a:solidFill>
              </a:rPr>
              <a:t>Users </a:t>
            </a:r>
            <a:r>
              <a:rPr kumimoji="0" lang="en-GB" sz="1000" i="0" u="none" strike="noStrike" kern="1200" cap="none" spc="0" normalizeH="0" baseline="0" noProof="0">
                <a:ln>
                  <a:noFill/>
                </a:ln>
                <a:solidFill>
                  <a:srgbClr val="333F48"/>
                </a:solidFill>
                <a:effectLst/>
                <a:uLnTx/>
                <a:uFillTx/>
                <a:ea typeface="+mn-ea"/>
                <a:cs typeface="+mn-cs"/>
              </a:rPr>
              <a:t>will pay upfront via BACs transfer or credit card before submitting applications. The Portal will handle fee-related communications, including any necessary fee remission requests.</a:t>
            </a:r>
          </a:p>
        </p:txBody>
      </p:sp>
      <p:cxnSp>
        <p:nvCxnSpPr>
          <p:cNvPr id="25" name="Straight Connector 24">
            <a:extLst>
              <a:ext uri="{FF2B5EF4-FFF2-40B4-BE49-F238E27FC236}">
                <a16:creationId xmlns:a16="http://schemas.microsoft.com/office/drawing/2014/main" id="{649606BE-AD27-D6B7-878B-0DF81995A5A2}"/>
              </a:ext>
            </a:extLst>
          </p:cNvPr>
          <p:cNvCxnSpPr>
            <a:cxnSpLocks/>
          </p:cNvCxnSpPr>
          <p:nvPr/>
        </p:nvCxnSpPr>
        <p:spPr>
          <a:xfrm>
            <a:off x="5546082" y="3920682"/>
            <a:ext cx="5760000" cy="0"/>
          </a:xfrm>
          <a:prstGeom prst="line">
            <a:avLst/>
          </a:prstGeom>
          <a:noFill/>
          <a:ln w="19050" cap="flat" cmpd="sng" algn="ctr">
            <a:solidFill>
              <a:srgbClr val="78BE20"/>
            </a:solidFill>
            <a:prstDash val="dash"/>
            <a:miter lim="800000"/>
          </a:ln>
          <a:effectLst/>
        </p:spPr>
      </p:cxnSp>
      <p:cxnSp>
        <p:nvCxnSpPr>
          <p:cNvPr id="32" name="Straight Connector 31">
            <a:extLst>
              <a:ext uri="{FF2B5EF4-FFF2-40B4-BE49-F238E27FC236}">
                <a16:creationId xmlns:a16="http://schemas.microsoft.com/office/drawing/2014/main" id="{4BED83E3-B521-BCB9-10FC-39EC88D0EF1A}"/>
              </a:ext>
            </a:extLst>
          </p:cNvPr>
          <p:cNvCxnSpPr>
            <a:cxnSpLocks/>
          </p:cNvCxnSpPr>
          <p:nvPr/>
        </p:nvCxnSpPr>
        <p:spPr>
          <a:xfrm>
            <a:off x="5546082" y="5232940"/>
            <a:ext cx="5760000" cy="0"/>
          </a:xfrm>
          <a:prstGeom prst="line">
            <a:avLst/>
          </a:prstGeom>
          <a:noFill/>
          <a:ln w="19050" cap="flat" cmpd="sng" algn="ctr">
            <a:solidFill>
              <a:srgbClr val="78BE20"/>
            </a:solidFill>
            <a:prstDash val="dash"/>
            <a:miter lim="800000"/>
          </a:ln>
          <a:effectLst/>
        </p:spPr>
      </p:cxnSp>
      <p:sp>
        <p:nvSpPr>
          <p:cNvPr id="33" name="Rectangle 32">
            <a:hlinkClick r:id="" action="ppaction://noaction"/>
            <a:extLst>
              <a:ext uri="{FF2B5EF4-FFF2-40B4-BE49-F238E27FC236}">
                <a16:creationId xmlns:a16="http://schemas.microsoft.com/office/drawing/2014/main" id="{F4AE7A44-BCC0-7DF8-9656-A95C62E11EA6}"/>
              </a:ext>
            </a:extLst>
          </p:cNvPr>
          <p:cNvSpPr/>
          <p:nvPr/>
        </p:nvSpPr>
        <p:spPr>
          <a:xfrm>
            <a:off x="5546082" y="4013458"/>
            <a:ext cx="5775158" cy="1170473"/>
          </a:xfrm>
          <a:prstGeom prst="rect">
            <a:avLst/>
          </a:prstGeom>
          <a:noFill/>
          <a:ln w="38100" cap="flat" cmpd="sng" algn="ctr">
            <a:noFill/>
            <a:prstDash val="solid"/>
            <a:miter lim="800000"/>
          </a:ln>
          <a:effectLst/>
        </p:spPr>
        <p:txBody>
          <a:bodyPr lIns="90000" tIns="46800" rIns="36000" bIns="4680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600"/>
              </a:spcAft>
              <a:buClrTx/>
              <a:buSzTx/>
              <a:buFontTx/>
              <a:buNone/>
              <a:tabLst/>
              <a:defRPr/>
            </a:pPr>
            <a:r>
              <a:rPr lang="en-GB" sz="1000" b="1">
                <a:solidFill>
                  <a:schemeClr val="accent1">
                    <a:lumMod val="50000"/>
                  </a:schemeClr>
                </a:solidFill>
              </a:rPr>
              <a:t>Litigants in Person</a:t>
            </a:r>
            <a:endParaRPr kumimoji="0" lang="en-GB" sz="1000" b="0" i="0" u="none" strike="noStrike" kern="1200" cap="none" spc="0" normalizeH="0" baseline="0" noProof="0">
              <a:ln>
                <a:noFill/>
              </a:ln>
              <a:solidFill>
                <a:schemeClr val="accent1">
                  <a:lumMod val="50000"/>
                </a:schemeClr>
              </a:solidFill>
              <a:effectLst/>
              <a:uLnTx/>
              <a:uFillTx/>
              <a:ea typeface="+mn-ea"/>
              <a:cs typeface="+mn-cs"/>
            </a:endParaRPr>
          </a:p>
          <a:p>
            <a:pPr marL="171450" marR="0" lvl="0" indent="-1714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333F48"/>
                </a:solidFill>
                <a:effectLst/>
                <a:uLnTx/>
                <a:uFillTx/>
                <a:ea typeface="+mn-ea"/>
                <a:cs typeface="+mn-cs"/>
              </a:rPr>
              <a:t>Litigants in Person (</a:t>
            </a:r>
            <a:r>
              <a:rPr kumimoji="0" lang="en-GB" sz="1000" b="0" i="0" u="none" strike="noStrike" kern="1200" cap="none" spc="0" normalizeH="0" baseline="0" noProof="0" err="1">
                <a:ln>
                  <a:noFill/>
                </a:ln>
                <a:solidFill>
                  <a:srgbClr val="333F48"/>
                </a:solidFill>
                <a:effectLst/>
                <a:uLnTx/>
                <a:uFillTx/>
                <a:ea typeface="+mn-ea"/>
                <a:cs typeface="+mn-cs"/>
              </a:rPr>
              <a:t>LiPs</a:t>
            </a:r>
            <a:r>
              <a:rPr kumimoji="0" lang="en-GB" sz="1000" b="0" i="0" u="none" strike="noStrike" kern="1200" cap="none" spc="0" normalizeH="0" baseline="0" noProof="0">
                <a:ln>
                  <a:noFill/>
                </a:ln>
                <a:solidFill>
                  <a:srgbClr val="333F48"/>
                </a:solidFill>
                <a:effectLst/>
                <a:uLnTx/>
                <a:uFillTx/>
                <a:ea typeface="+mn-ea"/>
                <a:cs typeface="+mn-cs"/>
              </a:rPr>
              <a:t>) will be encouraged to create an account and complete an "eligibility checker" to ensure they have jurisdiction before proceeding, streamlining their interaction with the Registry and reducing unnecessary administrative tasks.</a:t>
            </a:r>
          </a:p>
          <a:p>
            <a:pPr marL="171450" marR="0" lvl="0" indent="-1714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GB" sz="1000" err="1">
                <a:solidFill>
                  <a:srgbClr val="333F48"/>
                </a:solidFill>
              </a:rPr>
              <a:t>LiPs</a:t>
            </a:r>
            <a:r>
              <a:rPr lang="en-GB" sz="1000">
                <a:solidFill>
                  <a:srgbClr val="333F48"/>
                </a:solidFill>
              </a:rPr>
              <a:t> with jurisdiction will receive enhanced support from the Registry to complete their application. </a:t>
            </a:r>
            <a:endParaRPr kumimoji="0" lang="en-GB" sz="1000" b="0" i="0" u="none" strike="noStrike" kern="1200" cap="none" spc="0" normalizeH="0" baseline="0" noProof="0">
              <a:ln>
                <a:noFill/>
              </a:ln>
              <a:solidFill>
                <a:srgbClr val="333F48"/>
              </a:solidFill>
              <a:effectLst/>
              <a:uLnTx/>
              <a:uFillTx/>
              <a:ea typeface="+mn-ea"/>
              <a:cs typeface="+mn-cs"/>
            </a:endParaRPr>
          </a:p>
        </p:txBody>
      </p:sp>
      <p:sp>
        <p:nvSpPr>
          <p:cNvPr id="34" name="Rectangle 33">
            <a:hlinkClick r:id="" action="ppaction://noaction"/>
            <a:extLst>
              <a:ext uri="{FF2B5EF4-FFF2-40B4-BE49-F238E27FC236}">
                <a16:creationId xmlns:a16="http://schemas.microsoft.com/office/drawing/2014/main" id="{4D4E0DF9-756C-0C9C-C9AC-BD7CF8555F9C}"/>
              </a:ext>
            </a:extLst>
          </p:cNvPr>
          <p:cNvSpPr/>
          <p:nvPr/>
        </p:nvSpPr>
        <p:spPr>
          <a:xfrm>
            <a:off x="5546082" y="5349528"/>
            <a:ext cx="5772662" cy="538038"/>
          </a:xfrm>
          <a:prstGeom prst="rect">
            <a:avLst/>
          </a:prstGeom>
          <a:noFill/>
          <a:ln w="38100" cap="flat" cmpd="sng" algn="ctr">
            <a:noFill/>
            <a:prstDash val="solid"/>
            <a:miter lim="800000"/>
          </a:ln>
          <a:effectLst/>
        </p:spPr>
        <p:txBody>
          <a:bodyPr lIns="90000" tIns="46800" rIns="36000" bIns="4680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GB" sz="1000" b="1" i="0" u="none" strike="noStrike" kern="1200" cap="none" spc="0" normalizeH="0" baseline="0" noProof="0">
                <a:ln>
                  <a:noFill/>
                </a:ln>
                <a:solidFill>
                  <a:schemeClr val="accent1">
                    <a:lumMod val="50000"/>
                  </a:schemeClr>
                </a:solidFill>
                <a:effectLst/>
                <a:uLnTx/>
                <a:uFillTx/>
                <a:ea typeface="+mn-ea"/>
                <a:cs typeface="+mn-cs"/>
              </a:rPr>
              <a:t>The Public, Media and other third parties </a:t>
            </a:r>
            <a:endParaRPr kumimoji="0" lang="en-GB" sz="1000" b="0" i="0" u="none" strike="noStrike" kern="1200" cap="none" spc="0" normalizeH="0" baseline="0" noProof="0">
              <a:ln>
                <a:noFill/>
              </a:ln>
              <a:solidFill>
                <a:schemeClr val="accent1">
                  <a:lumMod val="50000"/>
                </a:schemeClr>
              </a:solidFill>
              <a:effectLst/>
              <a:uLnTx/>
              <a:uFillTx/>
              <a:ea typeface="+mn-ea"/>
              <a:cs typeface="+mn-cs"/>
            </a:endParaRPr>
          </a:p>
          <a:p>
            <a:pPr marL="171450" indent="-171450">
              <a:spcAft>
                <a:spcPts val="600"/>
              </a:spcAft>
              <a:buFont typeface="Arial" panose="020B0604020202020204" pitchFamily="34" charset="0"/>
              <a:buChar char="•"/>
              <a:defRPr/>
            </a:pPr>
            <a:r>
              <a:rPr kumimoji="0" lang="en-GB" sz="1000" b="0" i="0" u="none" strike="noStrike" kern="1200" cap="none" spc="0" normalizeH="0" baseline="0" noProof="0">
                <a:ln>
                  <a:noFill/>
                </a:ln>
                <a:solidFill>
                  <a:srgbClr val="333F48"/>
                </a:solidFill>
                <a:effectLst/>
                <a:uLnTx/>
                <a:uFillTx/>
                <a:ea typeface="+mn-ea"/>
                <a:cs typeface="+mn-cs"/>
              </a:rPr>
              <a:t>The public will be abl</a:t>
            </a:r>
            <a:r>
              <a:rPr lang="en-GB" sz="1000">
                <a:solidFill>
                  <a:srgbClr val="333F48"/>
                </a:solidFill>
              </a:rPr>
              <a:t>e to access more information, such as case details, via the website. Enquiries will be submitted via a form rather than via email.</a:t>
            </a:r>
            <a:endParaRPr lang="en-GB" sz="1000" b="0" i="0" u="none" strike="noStrike" kern="1200" cap="none" spc="0" normalizeH="0" baseline="0" noProof="0">
              <a:ln>
                <a:noFill/>
              </a:ln>
              <a:solidFill>
                <a:srgbClr val="333F48"/>
              </a:solidFill>
              <a:effectLst/>
              <a:uLnTx/>
              <a:uFillTx/>
              <a:cs typeface="Arial"/>
            </a:endParaRPr>
          </a:p>
        </p:txBody>
      </p:sp>
      <p:grpSp>
        <p:nvGrpSpPr>
          <p:cNvPr id="35" name="Group 34">
            <a:extLst>
              <a:ext uri="{FF2B5EF4-FFF2-40B4-BE49-F238E27FC236}">
                <a16:creationId xmlns:a16="http://schemas.microsoft.com/office/drawing/2014/main" id="{BE653D6C-1D12-CAAA-0EB5-D7EB74E61ABE}"/>
              </a:ext>
            </a:extLst>
          </p:cNvPr>
          <p:cNvGrpSpPr/>
          <p:nvPr/>
        </p:nvGrpSpPr>
        <p:grpSpPr>
          <a:xfrm>
            <a:off x="930296" y="2364079"/>
            <a:ext cx="2946380" cy="3523494"/>
            <a:chOff x="930296" y="2252954"/>
            <a:chExt cx="3228582" cy="3511884"/>
          </a:xfrm>
        </p:grpSpPr>
        <p:sp>
          <p:nvSpPr>
            <p:cNvPr id="42" name="Rectangle: Rounded Corners 41">
              <a:extLst>
                <a:ext uri="{FF2B5EF4-FFF2-40B4-BE49-F238E27FC236}">
                  <a16:creationId xmlns:a16="http://schemas.microsoft.com/office/drawing/2014/main" id="{FDC751B3-E403-3881-2D7B-67831C83D1A4}"/>
                </a:ext>
              </a:extLst>
            </p:cNvPr>
            <p:cNvSpPr/>
            <p:nvPr/>
          </p:nvSpPr>
          <p:spPr>
            <a:xfrm>
              <a:off x="930300" y="2252954"/>
              <a:ext cx="3228578" cy="1035675"/>
            </a:xfrm>
            <a:prstGeom prst="roundRect">
              <a:avLst/>
            </a:prstGeom>
            <a:solidFill>
              <a:schemeClr val="accent6"/>
            </a:solidFill>
            <a:ln w="12700" cap="flat" cmpd="sng" algn="ctr">
              <a:noFill/>
              <a:prstDash val="solid"/>
              <a:miter lim="800000"/>
            </a:ln>
            <a:effectLst/>
          </p:spPr>
          <p:txBody>
            <a:bodyPr lIns="36000" tIns="45720" rIns="3600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chemeClr val="bg1"/>
                  </a:solidFill>
                  <a:effectLst/>
                  <a:uLnTx/>
                  <a:uFillTx/>
                  <a:ea typeface="+mn-ea"/>
                  <a:cs typeface="+mn-cs"/>
                </a:rPr>
                <a:t>Professional Users</a:t>
              </a:r>
              <a:endParaRPr lang="en-GB" sz="1400" b="1" i="0" u="none" strike="noStrike" kern="0" cap="none" spc="0" normalizeH="0" baseline="0" noProof="0">
                <a:ln>
                  <a:noFill/>
                </a:ln>
                <a:solidFill>
                  <a:schemeClr val="bg1"/>
                </a:solidFill>
                <a:effectLst/>
                <a:uLnTx/>
                <a:uFillTx/>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a:solidFill>
                    <a:schemeClr val="bg1"/>
                  </a:solidFill>
                </a:rPr>
                <a:t>UKSC and JCPC</a:t>
              </a:r>
              <a:endParaRPr lang="en-GB" sz="1400" i="0" u="none" strike="noStrike" kern="0" cap="none" spc="0" normalizeH="0" baseline="0" noProof="0">
                <a:ln>
                  <a:noFill/>
                </a:ln>
                <a:solidFill>
                  <a:schemeClr val="bg1"/>
                </a:solidFill>
                <a:effectLst/>
                <a:uLnTx/>
                <a:uFillTx/>
                <a:cs typeface="Segoe UI" panose="020B0502040204020203" pitchFamily="34" charset="0"/>
              </a:endParaRPr>
            </a:p>
          </p:txBody>
        </p:sp>
        <p:grpSp>
          <p:nvGrpSpPr>
            <p:cNvPr id="43" name="Group 42">
              <a:extLst>
                <a:ext uri="{FF2B5EF4-FFF2-40B4-BE49-F238E27FC236}">
                  <a16:creationId xmlns:a16="http://schemas.microsoft.com/office/drawing/2014/main" id="{23144D1E-5F02-044F-83E5-F3257375A6DC}"/>
                </a:ext>
              </a:extLst>
            </p:cNvPr>
            <p:cNvGrpSpPr/>
            <p:nvPr/>
          </p:nvGrpSpPr>
          <p:grpSpPr>
            <a:xfrm>
              <a:off x="930298" y="2254636"/>
              <a:ext cx="3228578" cy="2272098"/>
              <a:chOff x="930298" y="2254636"/>
              <a:chExt cx="3228578" cy="2272098"/>
            </a:xfrm>
          </p:grpSpPr>
          <p:sp>
            <p:nvSpPr>
              <p:cNvPr id="48" name="Rectangle: Rounded Corners 47">
                <a:extLst>
                  <a:ext uri="{FF2B5EF4-FFF2-40B4-BE49-F238E27FC236}">
                    <a16:creationId xmlns:a16="http://schemas.microsoft.com/office/drawing/2014/main" id="{45C97728-72D6-2912-F7C8-ADB9CA818AD2}"/>
                  </a:ext>
                </a:extLst>
              </p:cNvPr>
              <p:cNvSpPr/>
              <p:nvPr/>
            </p:nvSpPr>
            <p:spPr>
              <a:xfrm>
                <a:off x="930298" y="3491059"/>
                <a:ext cx="3228578" cy="1035675"/>
              </a:xfrm>
              <a:prstGeom prst="roundRect">
                <a:avLst/>
              </a:prstGeom>
              <a:solidFill>
                <a:schemeClr val="accent6">
                  <a:lumMod val="60000"/>
                  <a:lumOff val="40000"/>
                </a:schemeClr>
              </a:solidFill>
              <a:ln w="12700" cap="flat" cmpd="sng" algn="ctr">
                <a:noFill/>
                <a:prstDash val="solid"/>
                <a:miter lim="800000"/>
              </a:ln>
              <a:effectLst/>
            </p:spPr>
            <p:txBody>
              <a:bodyPr lIns="36000" rIns="3600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b="1" kern="0">
                    <a:solidFill>
                      <a:sysClr val="windowText" lastClr="000000"/>
                    </a:solidFill>
                    <a:cs typeface="Segoe UI" panose="020B0502040204020203" pitchFamily="34" charset="0"/>
                  </a:rPr>
                  <a:t>Litigants in Person </a:t>
                </a:r>
                <a:endParaRPr kumimoji="0" lang="en-GB" sz="1400" b="1" i="0" u="none" strike="noStrike" kern="0" cap="none" spc="0" normalizeH="0" baseline="0" noProof="0">
                  <a:ln>
                    <a:noFill/>
                  </a:ln>
                  <a:solidFill>
                    <a:sysClr val="windowText" lastClr="000000"/>
                  </a:solidFill>
                  <a:effectLst/>
                  <a:uLnTx/>
                  <a:uFillTx/>
                  <a:ea typeface="+mn-ea"/>
                  <a:cs typeface="Segoe UI" panose="020B0502040204020203" pitchFamily="34" charset="0"/>
                </a:endParaRPr>
              </a:p>
            </p:txBody>
          </p:sp>
          <p:pic>
            <p:nvPicPr>
              <p:cNvPr id="49" name="Graphic 232" descr="Meeting with solid fill">
                <a:extLst>
                  <a:ext uri="{FF2B5EF4-FFF2-40B4-BE49-F238E27FC236}">
                    <a16:creationId xmlns:a16="http://schemas.microsoft.com/office/drawing/2014/main" id="{CC1073E7-7335-A128-7ADD-B2FA3E96C4AC}"/>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286507" y="2254636"/>
                <a:ext cx="516156" cy="516156"/>
              </a:xfrm>
              <a:prstGeom prst="rect">
                <a:avLst/>
              </a:prstGeom>
            </p:spPr>
          </p:pic>
        </p:grpSp>
        <p:grpSp>
          <p:nvGrpSpPr>
            <p:cNvPr id="44" name="Group 43">
              <a:extLst>
                <a:ext uri="{FF2B5EF4-FFF2-40B4-BE49-F238E27FC236}">
                  <a16:creationId xmlns:a16="http://schemas.microsoft.com/office/drawing/2014/main" id="{BA735CF2-95AB-759D-1D9E-F682ADD0BBAC}"/>
                </a:ext>
              </a:extLst>
            </p:cNvPr>
            <p:cNvGrpSpPr/>
            <p:nvPr/>
          </p:nvGrpSpPr>
          <p:grpSpPr>
            <a:xfrm>
              <a:off x="930296" y="4729163"/>
              <a:ext cx="3228578" cy="1035675"/>
              <a:chOff x="930296" y="4729163"/>
              <a:chExt cx="3228578" cy="1035675"/>
            </a:xfrm>
          </p:grpSpPr>
          <p:sp>
            <p:nvSpPr>
              <p:cNvPr id="46" name="Rectangle: Rounded Corners 45">
                <a:extLst>
                  <a:ext uri="{FF2B5EF4-FFF2-40B4-BE49-F238E27FC236}">
                    <a16:creationId xmlns:a16="http://schemas.microsoft.com/office/drawing/2014/main" id="{6EC87DB5-3B7A-D5BB-464F-1B57335E1944}"/>
                  </a:ext>
                </a:extLst>
              </p:cNvPr>
              <p:cNvSpPr/>
              <p:nvPr/>
            </p:nvSpPr>
            <p:spPr>
              <a:xfrm>
                <a:off x="930296" y="4729163"/>
                <a:ext cx="3228578" cy="1035675"/>
              </a:xfrm>
              <a:prstGeom prst="roundRect">
                <a:avLst/>
              </a:prstGeom>
              <a:solidFill>
                <a:schemeClr val="accent6">
                  <a:lumMod val="20000"/>
                  <a:lumOff val="80000"/>
                </a:schemeClr>
              </a:solidFill>
              <a:ln w="12700" cap="flat" cmpd="sng" algn="ctr">
                <a:noFill/>
                <a:prstDash val="solid"/>
                <a:miter lim="800000"/>
              </a:ln>
              <a:effectLst/>
            </p:spPr>
            <p:txBody>
              <a:bodyPr lIns="36000" tIns="45720" rIns="3600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800"/>
                  </a:spcAft>
                  <a:defRPr/>
                </a:pPr>
                <a:r>
                  <a:rPr kumimoji="0" lang="en-GB" sz="1400" b="1" i="0" u="none" strike="noStrike" kern="0" cap="none" spc="0" normalizeH="0" baseline="0" noProof="0">
                    <a:ln>
                      <a:noFill/>
                    </a:ln>
                    <a:solidFill>
                      <a:srgbClr val="333F48"/>
                    </a:solidFill>
                    <a:effectLst/>
                    <a:uLnTx/>
                    <a:uFillTx/>
                    <a:ea typeface="+mn-ea"/>
                    <a:cs typeface="+mn-cs"/>
                  </a:rPr>
                  <a:t>The </a:t>
                </a:r>
                <a:r>
                  <a:rPr lang="en-GB" sz="1400" b="1" kern="0">
                    <a:solidFill>
                      <a:srgbClr val="333F48"/>
                    </a:solidFill>
                  </a:rPr>
                  <a:t>public</a:t>
                </a:r>
                <a:r>
                  <a:rPr kumimoji="0" lang="en-GB" sz="1400" b="1" i="0" u="none" strike="noStrike" kern="0" cap="none" spc="0" normalizeH="0" baseline="0" noProof="0">
                    <a:ln>
                      <a:noFill/>
                    </a:ln>
                    <a:solidFill>
                      <a:srgbClr val="333F48"/>
                    </a:solidFill>
                    <a:effectLst/>
                    <a:uLnTx/>
                    <a:uFillTx/>
                    <a:ea typeface="+mn-ea"/>
                    <a:cs typeface="+mn-cs"/>
                  </a:rPr>
                  <a:t>, </a:t>
                </a:r>
                <a:r>
                  <a:rPr lang="en-GB" sz="1400" b="1" kern="0">
                    <a:solidFill>
                      <a:srgbClr val="333F48"/>
                    </a:solidFill>
                  </a:rPr>
                  <a:t>media</a:t>
                </a:r>
                <a:r>
                  <a:rPr kumimoji="0" lang="en-GB" sz="1400" b="1" i="0" u="none" strike="noStrike" kern="0" cap="none" spc="0" normalizeH="0" baseline="0" noProof="0">
                    <a:ln>
                      <a:noFill/>
                    </a:ln>
                    <a:solidFill>
                      <a:srgbClr val="333F48"/>
                    </a:solidFill>
                    <a:effectLst/>
                    <a:uLnTx/>
                    <a:uFillTx/>
                    <a:ea typeface="+mn-ea"/>
                    <a:cs typeface="+mn-cs"/>
                  </a:rPr>
                  <a:t> and </a:t>
                </a:r>
                <a:r>
                  <a:rPr lang="en-GB" sz="1400" b="1" kern="0">
                    <a:solidFill>
                      <a:srgbClr val="333F48"/>
                    </a:solidFill>
                  </a:rPr>
                  <a:t>interested third</a:t>
                </a:r>
                <a:r>
                  <a:rPr kumimoji="0" lang="en-GB" sz="1400" b="1" i="0" u="none" strike="noStrike" kern="0" cap="none" spc="0" normalizeH="0" baseline="0" noProof="0">
                    <a:ln>
                      <a:noFill/>
                    </a:ln>
                    <a:solidFill>
                      <a:srgbClr val="333F48"/>
                    </a:solidFill>
                    <a:effectLst/>
                    <a:uLnTx/>
                    <a:uFillTx/>
                    <a:ea typeface="+mn-ea"/>
                    <a:cs typeface="+mn-cs"/>
                  </a:rPr>
                  <a:t> </a:t>
                </a:r>
                <a:r>
                  <a:rPr lang="en-GB" sz="1400" b="1" kern="0">
                    <a:solidFill>
                      <a:srgbClr val="333F48"/>
                    </a:solidFill>
                  </a:rPr>
                  <a:t>parties</a:t>
                </a:r>
                <a:r>
                  <a:rPr kumimoji="0" lang="en-GB" sz="1400" b="1" i="0" u="none" strike="noStrike" kern="0" cap="none" spc="0" normalizeH="0" baseline="0" noProof="0">
                    <a:ln>
                      <a:noFill/>
                    </a:ln>
                    <a:solidFill>
                      <a:srgbClr val="333F48"/>
                    </a:solidFill>
                    <a:effectLst/>
                    <a:uLnTx/>
                    <a:uFillTx/>
                    <a:ea typeface="+mn-ea"/>
                    <a:cs typeface="+mn-cs"/>
                  </a:rPr>
                  <a:t> </a:t>
                </a:r>
              </a:p>
            </p:txBody>
          </p:sp>
          <p:pic>
            <p:nvPicPr>
              <p:cNvPr id="47" name="Graphic 235" descr="Social network with solid fill">
                <a:extLst>
                  <a:ext uri="{FF2B5EF4-FFF2-40B4-BE49-F238E27FC236}">
                    <a16:creationId xmlns:a16="http://schemas.microsoft.com/office/drawing/2014/main" id="{AED41282-CF83-69AB-C149-1FBBE5FC3B1B}"/>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286510" y="4758163"/>
                <a:ext cx="516155" cy="516155"/>
              </a:xfrm>
              <a:prstGeom prst="rect">
                <a:avLst/>
              </a:prstGeom>
            </p:spPr>
          </p:pic>
        </p:grpSp>
        <p:pic>
          <p:nvPicPr>
            <p:cNvPr id="45" name="Graphic 229" descr="User with solid fill">
              <a:extLst>
                <a:ext uri="{FF2B5EF4-FFF2-40B4-BE49-F238E27FC236}">
                  <a16:creationId xmlns:a16="http://schemas.microsoft.com/office/drawing/2014/main" id="{E369D4A3-9D1A-4263-9787-403561AEC13E}"/>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286510" y="3644028"/>
              <a:ext cx="516155" cy="516155"/>
            </a:xfrm>
            <a:prstGeom prst="rect">
              <a:avLst/>
            </a:prstGeom>
          </p:spPr>
        </p:pic>
      </p:grpSp>
      <p:sp>
        <p:nvSpPr>
          <p:cNvPr id="37" name="Isosceles Triangle 36">
            <a:extLst>
              <a:ext uri="{FF2B5EF4-FFF2-40B4-BE49-F238E27FC236}">
                <a16:creationId xmlns:a16="http://schemas.microsoft.com/office/drawing/2014/main" id="{A21BFA16-538C-9D18-911C-9345B6EEE9F7}"/>
              </a:ext>
            </a:extLst>
          </p:cNvPr>
          <p:cNvSpPr/>
          <p:nvPr/>
        </p:nvSpPr>
        <p:spPr>
          <a:xfrm rot="5400000">
            <a:off x="3158999" y="3739914"/>
            <a:ext cx="3315356" cy="312014"/>
          </a:xfrm>
          <a:prstGeom prst="triangle">
            <a:avLst/>
          </a:prstGeom>
          <a:solidFill>
            <a:srgbClr val="2A44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38" name="Group 37">
            <a:extLst>
              <a:ext uri="{FF2B5EF4-FFF2-40B4-BE49-F238E27FC236}">
                <a16:creationId xmlns:a16="http://schemas.microsoft.com/office/drawing/2014/main" id="{18E14A5C-1946-63DD-671D-B20544014C6E}"/>
              </a:ext>
            </a:extLst>
          </p:cNvPr>
          <p:cNvGrpSpPr/>
          <p:nvPr/>
        </p:nvGrpSpPr>
        <p:grpSpPr>
          <a:xfrm rot="16200000">
            <a:off x="-1059945" y="4023478"/>
            <a:ext cx="3523489" cy="204690"/>
            <a:chOff x="-1059945" y="3912353"/>
            <a:chExt cx="10292084" cy="262086"/>
          </a:xfrm>
        </p:grpSpPr>
        <p:sp>
          <p:nvSpPr>
            <p:cNvPr id="39" name="TextBox 259">
              <a:extLst>
                <a:ext uri="{FF2B5EF4-FFF2-40B4-BE49-F238E27FC236}">
                  <a16:creationId xmlns:a16="http://schemas.microsoft.com/office/drawing/2014/main" id="{5FF9B56E-6B04-2073-6B10-21884A6D0CD4}"/>
                </a:ext>
              </a:extLst>
            </p:cNvPr>
            <p:cNvSpPr txBox="1"/>
            <p:nvPr/>
          </p:nvSpPr>
          <p:spPr>
            <a:xfrm>
              <a:off x="5839731" y="3912353"/>
              <a:ext cx="3392408" cy="253278"/>
            </a:xfrm>
            <a:prstGeom prst="roundRect">
              <a:avLst/>
            </a:prstGeom>
            <a:solidFill>
              <a:schemeClr val="accent2"/>
            </a:solidFill>
          </p:spPr>
          <p:txBody>
            <a:bodyPr wrap="square" lIns="45720" tIns="36000" rIns="45720" bIns="36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solidFill>
                    <a:srgbClr val="FEFEFE"/>
                  </a:solidFill>
                  <a:effectLst/>
                  <a:uLnTx/>
                  <a:uFillTx/>
                  <a:latin typeface="+mj-lt"/>
                </a:rPr>
                <a:t>High Impact</a:t>
              </a:r>
            </a:p>
          </p:txBody>
        </p:sp>
        <p:sp>
          <p:nvSpPr>
            <p:cNvPr id="40" name="TextBox 260">
              <a:extLst>
                <a:ext uri="{FF2B5EF4-FFF2-40B4-BE49-F238E27FC236}">
                  <a16:creationId xmlns:a16="http://schemas.microsoft.com/office/drawing/2014/main" id="{40061B01-4D7C-489A-2BB4-8BF4C4F1E744}"/>
                </a:ext>
              </a:extLst>
            </p:cNvPr>
            <p:cNvSpPr txBox="1"/>
            <p:nvPr/>
          </p:nvSpPr>
          <p:spPr>
            <a:xfrm>
              <a:off x="-1059945" y="3921161"/>
              <a:ext cx="3392408" cy="253278"/>
            </a:xfrm>
            <a:prstGeom prst="roundRect">
              <a:avLst/>
            </a:prstGeom>
            <a:solidFill>
              <a:srgbClr val="78BE20"/>
            </a:solidFill>
          </p:spPr>
          <p:txBody>
            <a:bodyPr wrap="square" lIns="45720" tIns="36000" rIns="45720" bIns="36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solidFill>
                    <a:srgbClr val="FEFEFE"/>
                  </a:solidFill>
                  <a:effectLst/>
                  <a:uLnTx/>
                  <a:uFillTx/>
                  <a:latin typeface="+mj-lt"/>
                </a:rPr>
                <a:t>Light </a:t>
              </a:r>
              <a:r>
                <a:rPr lang="en-AU" sz="700" b="1" kern="0">
                  <a:solidFill>
                    <a:srgbClr val="FEFEFE"/>
                  </a:solidFill>
                  <a:latin typeface="+mj-lt"/>
                </a:rPr>
                <a:t>Impact</a:t>
              </a:r>
              <a:endParaRPr kumimoji="0" lang="en-AU" sz="700" b="1" i="0" u="none" strike="noStrike" kern="0" cap="none" spc="0" normalizeH="0" baseline="0" noProof="0">
                <a:ln>
                  <a:noFill/>
                </a:ln>
                <a:solidFill>
                  <a:srgbClr val="FEFEFE"/>
                </a:solidFill>
                <a:effectLst/>
                <a:uLnTx/>
                <a:uFillTx/>
                <a:latin typeface="+mj-lt"/>
              </a:endParaRPr>
            </a:p>
          </p:txBody>
        </p:sp>
        <p:sp>
          <p:nvSpPr>
            <p:cNvPr id="41" name="TextBox 261">
              <a:extLst>
                <a:ext uri="{FF2B5EF4-FFF2-40B4-BE49-F238E27FC236}">
                  <a16:creationId xmlns:a16="http://schemas.microsoft.com/office/drawing/2014/main" id="{1906C4B2-F4D0-410D-AC37-CDDB100DEBAB}"/>
                </a:ext>
              </a:extLst>
            </p:cNvPr>
            <p:cNvSpPr txBox="1"/>
            <p:nvPr/>
          </p:nvSpPr>
          <p:spPr>
            <a:xfrm>
              <a:off x="2380408" y="3912353"/>
              <a:ext cx="3392408" cy="253278"/>
            </a:xfrm>
            <a:prstGeom prst="roundRect">
              <a:avLst/>
            </a:prstGeom>
            <a:solidFill>
              <a:schemeClr val="accent4"/>
            </a:solidFill>
          </p:spPr>
          <p:txBody>
            <a:bodyPr wrap="square" lIns="45720" tIns="36000" rIns="45720" bIns="36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solidFill>
                    <a:srgbClr val="FEFEFE"/>
                  </a:solidFill>
                  <a:effectLst/>
                  <a:uLnTx/>
                  <a:uFillTx/>
                  <a:latin typeface="+mj-lt"/>
                </a:rPr>
                <a:t>Medium Impact</a:t>
              </a:r>
            </a:p>
          </p:txBody>
        </p:sp>
      </p:grpSp>
      <p:sp>
        <p:nvSpPr>
          <p:cNvPr id="54" name="Rectangle: Rounded Corners 53">
            <a:extLst>
              <a:ext uri="{FF2B5EF4-FFF2-40B4-BE49-F238E27FC236}">
                <a16:creationId xmlns:a16="http://schemas.microsoft.com/office/drawing/2014/main" id="{38C31539-EA99-6491-102A-E6557B5F72DB}"/>
              </a:ext>
            </a:extLst>
          </p:cNvPr>
          <p:cNvSpPr/>
          <p:nvPr/>
        </p:nvSpPr>
        <p:spPr>
          <a:xfrm>
            <a:off x="499473" y="6164061"/>
            <a:ext cx="11127203" cy="366956"/>
          </a:xfrm>
          <a:prstGeom prst="roundRect">
            <a:avLst>
              <a:gd name="adj" fmla="val 50000"/>
            </a:avLst>
          </a:prstGeom>
          <a:solidFill>
            <a:srgbClr val="2A447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45720" rIns="36000" bIns="45720" rtlCol="0" anchor="ctr">
            <a:noAutofit/>
          </a:bodyPr>
          <a:lstStyle/>
          <a:p>
            <a:r>
              <a:rPr lang="en-US" sz="1200" kern="0">
                <a:solidFill>
                  <a:schemeClr val="bg1"/>
                </a:solidFill>
                <a:cs typeface="Arial"/>
              </a:rPr>
              <a:t>We have planned and are delivering tailored engagement, communications and training to support users to adapt to these changes.  </a:t>
            </a:r>
            <a:endParaRPr lang="en-US">
              <a:solidFill>
                <a:schemeClr val="bg1"/>
              </a:solidFill>
              <a:cs typeface="Arial"/>
            </a:endParaRPr>
          </a:p>
        </p:txBody>
      </p:sp>
      <p:sp>
        <p:nvSpPr>
          <p:cNvPr id="56" name="Oval 55">
            <a:extLst>
              <a:ext uri="{FF2B5EF4-FFF2-40B4-BE49-F238E27FC236}">
                <a16:creationId xmlns:a16="http://schemas.microsoft.com/office/drawing/2014/main" id="{9CC88184-68F5-EB77-3A22-87B482BBB7A8}"/>
              </a:ext>
            </a:extLst>
          </p:cNvPr>
          <p:cNvSpPr/>
          <p:nvPr/>
        </p:nvSpPr>
        <p:spPr>
          <a:xfrm>
            <a:off x="567826" y="6217139"/>
            <a:ext cx="262670" cy="26267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ysClr val="windowText" lastClr="000000"/>
              </a:solidFill>
              <a:latin typeface="Segoe UI" panose="020B0502040204020203" pitchFamily="34" charset="0"/>
              <a:cs typeface="Segoe UI" panose="020B0502040204020203" pitchFamily="34" charset="0"/>
            </a:endParaRPr>
          </a:p>
        </p:txBody>
      </p:sp>
      <p:pic>
        <p:nvPicPr>
          <p:cNvPr id="58" name="Graphic 57" descr="Playbook outline">
            <a:extLst>
              <a:ext uri="{FF2B5EF4-FFF2-40B4-BE49-F238E27FC236}">
                <a16:creationId xmlns:a16="http://schemas.microsoft.com/office/drawing/2014/main" id="{9F3E1255-6B79-2896-92FB-78ADA3AC2B2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1806" y="6251119"/>
            <a:ext cx="194711" cy="194711"/>
          </a:xfrm>
          <a:prstGeom prst="rect">
            <a:avLst/>
          </a:prstGeom>
        </p:spPr>
      </p:pic>
    </p:spTree>
    <p:extLst>
      <p:ext uri="{BB962C8B-B14F-4D97-AF65-F5344CB8AC3E}">
        <p14:creationId xmlns:p14="http://schemas.microsoft.com/office/powerpoint/2010/main" val="101016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4">
            <a:extLst>
              <a:ext uri="{FF2B5EF4-FFF2-40B4-BE49-F238E27FC236}">
                <a16:creationId xmlns:a16="http://schemas.microsoft.com/office/drawing/2014/main" id="{EDAD13BF-9136-F6DF-20B2-DAA271A89778}"/>
              </a:ext>
            </a:extLst>
          </p:cNvPr>
          <p:cNvSpPr txBox="1">
            <a:spLocks/>
          </p:cNvSpPr>
          <p:nvPr/>
        </p:nvSpPr>
        <p:spPr>
          <a:xfrm>
            <a:off x="415920" y="943607"/>
            <a:ext cx="11044800" cy="1260000"/>
          </a:xfrm>
          <a:prstGeom prst="rect">
            <a:avLst/>
          </a:prstGeom>
        </p:spPr>
        <p:txBody>
          <a:bodyPr lIns="91440" tIns="45720" rIns="91440" bIns="45720" anchor="t">
            <a:noAutofit/>
          </a:bodyPr>
          <a:lst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a:lstStyle>
          <a:p>
            <a:r>
              <a:rPr lang="en-GB" sz="3500"/>
              <a:t>Changes to the Case Management Portal </a:t>
            </a:r>
            <a:endParaRPr lang="en-US" sz="3500">
              <a:cs typeface="Arial"/>
            </a:endParaRPr>
          </a:p>
        </p:txBody>
      </p:sp>
      <p:grpSp>
        <p:nvGrpSpPr>
          <p:cNvPr id="24" name="Group 23">
            <a:extLst>
              <a:ext uri="{FF2B5EF4-FFF2-40B4-BE49-F238E27FC236}">
                <a16:creationId xmlns:a16="http://schemas.microsoft.com/office/drawing/2014/main" id="{B4EA7F75-0E07-63A0-1AE8-698AA8B8CF18}"/>
              </a:ext>
            </a:extLst>
          </p:cNvPr>
          <p:cNvGrpSpPr/>
          <p:nvPr/>
        </p:nvGrpSpPr>
        <p:grpSpPr>
          <a:xfrm>
            <a:off x="484568" y="3098971"/>
            <a:ext cx="11112814" cy="2192751"/>
            <a:chOff x="347443" y="3296155"/>
            <a:chExt cx="11183315" cy="2192751"/>
          </a:xfrm>
        </p:grpSpPr>
        <p:sp>
          <p:nvSpPr>
            <p:cNvPr id="6" name="Text Placeholder 2">
              <a:extLst>
                <a:ext uri="{FF2B5EF4-FFF2-40B4-BE49-F238E27FC236}">
                  <a16:creationId xmlns:a16="http://schemas.microsoft.com/office/drawing/2014/main" id="{A1250ADD-EBC1-B698-0C62-D56D878BE6D5}"/>
                </a:ext>
              </a:extLst>
            </p:cNvPr>
            <p:cNvSpPr txBox="1">
              <a:spLocks/>
            </p:cNvSpPr>
            <p:nvPr/>
          </p:nvSpPr>
          <p:spPr>
            <a:xfrm>
              <a:off x="4229746" y="4214651"/>
              <a:ext cx="3540929" cy="606036"/>
            </a:xfrm>
            <a:prstGeom prst="rect">
              <a:avLst/>
            </a:prstGeom>
            <a:solidFill>
              <a:srgbClr val="9DF551">
                <a:alpha val="54000"/>
              </a:srgbClr>
            </a:solidFill>
            <a:ln w="38100">
              <a:solidFill>
                <a:srgbClr val="248B1D"/>
              </a:solidFill>
            </a:ln>
          </p:spPr>
          <p:txBody>
            <a:bodyPr spcFirstLastPara="1" wrap="square" lIns="432000" tIns="36000" rIns="36000" bIns="36000" anchor="ctr" anchorCtr="0">
              <a:noAutofit/>
            </a:bodyPr>
            <a:lstStyle>
              <a:defPPr marR="0" lvl="0" algn="l" rtl="0">
                <a:lnSpc>
                  <a:spcPct val="100000"/>
                </a:lnSpc>
                <a:spcBef>
                  <a:spcPts val="0"/>
                </a:spcBef>
                <a:spcAft>
                  <a:spcPts val="0"/>
                </a:spcAft>
              </a:defPPr>
              <a:lvl1pPr marL="265113" marR="0" lvl="0" indent="-265113" algn="l" rtl="0">
                <a:lnSpc>
                  <a:spcPct val="90000"/>
                </a:lnSpc>
                <a:spcBef>
                  <a:spcPts val="867"/>
                </a:spcBef>
                <a:spcAft>
                  <a:spcPts val="0"/>
                </a:spcAft>
                <a:buClr>
                  <a:schemeClr val="dk1"/>
                </a:buClr>
                <a:buSzPts val="1700"/>
                <a:buFont typeface="Arial"/>
                <a:buChar char="•"/>
                <a:defRPr sz="1400" b="0" i="0" u="none" strike="noStrike" cap="none">
                  <a:solidFill>
                    <a:schemeClr val="dk1"/>
                  </a:solidFill>
                  <a:latin typeface="Arial"/>
                  <a:ea typeface="Arial"/>
                  <a:cs typeface="Arial"/>
                  <a:sym typeface="Arial"/>
                </a:defRPr>
              </a:lvl1pPr>
              <a:lvl2pPr marL="990576" marR="0" lvl="1" indent="-350829" algn="l" rtl="0">
                <a:lnSpc>
                  <a:spcPct val="90000"/>
                </a:lnSpc>
                <a:spcBef>
                  <a:spcPts val="433"/>
                </a:spcBef>
                <a:spcAft>
                  <a:spcPts val="0"/>
                </a:spcAft>
                <a:buClr>
                  <a:schemeClr val="dk1"/>
                </a:buClr>
                <a:buSzPts val="1500"/>
                <a:buFont typeface="Arial"/>
                <a:buChar char="–"/>
                <a:defRPr sz="1625" b="0" i="0" u="none" strike="noStrike" cap="none">
                  <a:solidFill>
                    <a:schemeClr val="dk1"/>
                  </a:solidFill>
                  <a:latin typeface="Arial"/>
                  <a:ea typeface="Arial"/>
                  <a:cs typeface="Arial"/>
                  <a:sym typeface="Arial"/>
                </a:defRPr>
              </a:lvl2pPr>
              <a:lvl3pPr marL="1485863" marR="0" lvl="2" indent="-343950" algn="l" rtl="0">
                <a:lnSpc>
                  <a:spcPct val="90000"/>
                </a:lnSpc>
                <a:spcBef>
                  <a:spcPts val="433"/>
                </a:spcBef>
                <a:spcAft>
                  <a:spcPts val="0"/>
                </a:spcAft>
                <a:buClr>
                  <a:schemeClr val="dk1"/>
                </a:buClr>
                <a:buSzPts val="1400"/>
                <a:buFont typeface="Arial"/>
                <a:buChar char="•"/>
                <a:defRPr sz="1517" b="0" i="0" u="none" strike="noStrike" cap="none">
                  <a:solidFill>
                    <a:schemeClr val="dk1"/>
                  </a:solidFill>
                  <a:latin typeface="Arial"/>
                  <a:ea typeface="Arial"/>
                  <a:cs typeface="Arial"/>
                  <a:sym typeface="Arial"/>
                </a:defRPr>
              </a:lvl3pPr>
              <a:lvl4pPr marL="1981150" marR="0" lvl="3" indent="-330192" algn="l" rtl="0">
                <a:lnSpc>
                  <a:spcPct val="90000"/>
                </a:lnSpc>
                <a:spcBef>
                  <a:spcPts val="433"/>
                </a:spcBef>
                <a:spcAft>
                  <a:spcPts val="0"/>
                </a:spcAft>
                <a:buClr>
                  <a:schemeClr val="dk1"/>
                </a:buClr>
                <a:buSzPts val="1200"/>
                <a:buFont typeface="Arial"/>
                <a:buChar char="–"/>
                <a:defRPr sz="1300" b="0" i="0" u="none" strike="noStrike" cap="none">
                  <a:solidFill>
                    <a:schemeClr val="dk1"/>
                  </a:solidFill>
                  <a:latin typeface="Arial"/>
                  <a:ea typeface="Arial"/>
                  <a:cs typeface="Arial"/>
                  <a:sym typeface="Arial"/>
                </a:defRPr>
              </a:lvl4pPr>
              <a:lvl5pPr marL="2476438" marR="0" lvl="4"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971726" marR="0" lvl="5"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467013" marR="0" lvl="6"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962301" marR="0" lvl="7"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457589" marR="0" lvl="8"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ysClr val="windowText" lastClr="000000"/>
                  </a:solidFill>
                  <a:effectLst/>
                  <a:uLnTx/>
                  <a:uFillTx/>
                  <a:latin typeface="Arial"/>
                  <a:ea typeface="+mn-ea"/>
                  <a:cs typeface="+mn-cs"/>
                </a:rPr>
                <a:t>Task Management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ysClr val="windowText" lastClr="000000"/>
                  </a:solidFill>
                  <a:effectLst/>
                  <a:uLnTx/>
                  <a:uFillTx/>
                  <a:latin typeface="Arial"/>
                  <a:ea typeface="+mn-ea"/>
                  <a:cs typeface="+mn-cs"/>
                </a:rPr>
                <a:t>(including </a:t>
              </a:r>
              <a:r>
                <a:rPr lang="en-GB" b="1">
                  <a:solidFill>
                    <a:sysClr val="windowText" lastClr="000000"/>
                  </a:solidFill>
                  <a:ea typeface="+mn-ea"/>
                  <a:cs typeface="+mn-cs"/>
                </a:rPr>
                <a:t>n</a:t>
              </a:r>
              <a:r>
                <a:rPr kumimoji="0" lang="en-GB" b="1" i="0" u="none" strike="noStrike" kern="1200" cap="none" spc="0" normalizeH="0" baseline="0" noProof="0">
                  <a:ln>
                    <a:noFill/>
                  </a:ln>
                  <a:solidFill>
                    <a:sysClr val="windowText" lastClr="000000"/>
                  </a:solidFill>
                  <a:effectLst/>
                  <a:uLnTx/>
                  <a:uFillTx/>
                  <a:latin typeface="Arial"/>
                  <a:ea typeface="+mn-ea"/>
                  <a:cs typeface="+mn-cs"/>
                </a:rPr>
                <a:t>otifications and prompts)</a:t>
              </a:r>
            </a:p>
          </p:txBody>
        </p:sp>
        <p:sp>
          <p:nvSpPr>
            <p:cNvPr id="8" name="Text Placeholder 2">
              <a:extLst>
                <a:ext uri="{FF2B5EF4-FFF2-40B4-BE49-F238E27FC236}">
                  <a16:creationId xmlns:a16="http://schemas.microsoft.com/office/drawing/2014/main" id="{798A80BE-7FA4-89C6-4876-C543C06E0332}"/>
                </a:ext>
              </a:extLst>
            </p:cNvPr>
            <p:cNvSpPr txBox="1">
              <a:spLocks/>
            </p:cNvSpPr>
            <p:nvPr/>
          </p:nvSpPr>
          <p:spPr>
            <a:xfrm>
              <a:off x="475694" y="4214651"/>
              <a:ext cx="3540929" cy="606036"/>
            </a:xfrm>
            <a:prstGeom prst="rect">
              <a:avLst/>
            </a:prstGeom>
            <a:solidFill>
              <a:srgbClr val="9DF551">
                <a:alpha val="54000"/>
              </a:srgbClr>
            </a:solidFill>
            <a:ln w="38100">
              <a:solidFill>
                <a:srgbClr val="248B1D"/>
              </a:solidFill>
            </a:ln>
          </p:spPr>
          <p:txBody>
            <a:bodyPr spcFirstLastPara="1" wrap="square" lIns="432000" tIns="36000" rIns="36000" bIns="36000" anchor="ctr" anchorCtr="0">
              <a:noAutofit/>
            </a:bodyPr>
            <a:lstStyle>
              <a:defPPr marR="0" lvl="0" algn="l" rtl="0">
                <a:lnSpc>
                  <a:spcPct val="100000"/>
                </a:lnSpc>
                <a:spcBef>
                  <a:spcPts val="0"/>
                </a:spcBef>
                <a:spcAft>
                  <a:spcPts val="0"/>
                </a:spcAft>
              </a:defPPr>
              <a:lvl1pPr marL="265113" marR="0" lvl="0" indent="-265113" algn="l" rtl="0">
                <a:lnSpc>
                  <a:spcPct val="90000"/>
                </a:lnSpc>
                <a:spcBef>
                  <a:spcPts val="867"/>
                </a:spcBef>
                <a:spcAft>
                  <a:spcPts val="0"/>
                </a:spcAft>
                <a:buClr>
                  <a:schemeClr val="dk1"/>
                </a:buClr>
                <a:buSzPts val="1700"/>
                <a:buFont typeface="Arial"/>
                <a:buChar char="•"/>
                <a:defRPr sz="1400" b="0" i="0" u="none" strike="noStrike" cap="none">
                  <a:solidFill>
                    <a:schemeClr val="dk1"/>
                  </a:solidFill>
                  <a:latin typeface="Arial"/>
                  <a:ea typeface="Arial"/>
                  <a:cs typeface="Arial"/>
                  <a:sym typeface="Arial"/>
                </a:defRPr>
              </a:lvl1pPr>
              <a:lvl2pPr marL="990576" marR="0" lvl="1" indent="-350829" algn="l" rtl="0">
                <a:lnSpc>
                  <a:spcPct val="90000"/>
                </a:lnSpc>
                <a:spcBef>
                  <a:spcPts val="433"/>
                </a:spcBef>
                <a:spcAft>
                  <a:spcPts val="0"/>
                </a:spcAft>
                <a:buClr>
                  <a:schemeClr val="dk1"/>
                </a:buClr>
                <a:buSzPts val="1500"/>
                <a:buFont typeface="Arial"/>
                <a:buChar char="–"/>
                <a:defRPr sz="1625" b="0" i="0" u="none" strike="noStrike" cap="none">
                  <a:solidFill>
                    <a:schemeClr val="dk1"/>
                  </a:solidFill>
                  <a:latin typeface="Arial"/>
                  <a:ea typeface="Arial"/>
                  <a:cs typeface="Arial"/>
                  <a:sym typeface="Arial"/>
                </a:defRPr>
              </a:lvl2pPr>
              <a:lvl3pPr marL="1485863" marR="0" lvl="2" indent="-343950" algn="l" rtl="0">
                <a:lnSpc>
                  <a:spcPct val="90000"/>
                </a:lnSpc>
                <a:spcBef>
                  <a:spcPts val="433"/>
                </a:spcBef>
                <a:spcAft>
                  <a:spcPts val="0"/>
                </a:spcAft>
                <a:buClr>
                  <a:schemeClr val="dk1"/>
                </a:buClr>
                <a:buSzPts val="1400"/>
                <a:buFont typeface="Arial"/>
                <a:buChar char="•"/>
                <a:defRPr sz="1517" b="0" i="0" u="none" strike="noStrike" cap="none">
                  <a:solidFill>
                    <a:schemeClr val="dk1"/>
                  </a:solidFill>
                  <a:latin typeface="Arial"/>
                  <a:ea typeface="Arial"/>
                  <a:cs typeface="Arial"/>
                  <a:sym typeface="Arial"/>
                </a:defRPr>
              </a:lvl3pPr>
              <a:lvl4pPr marL="1981150" marR="0" lvl="3" indent="-330192" algn="l" rtl="0">
                <a:lnSpc>
                  <a:spcPct val="90000"/>
                </a:lnSpc>
                <a:spcBef>
                  <a:spcPts val="433"/>
                </a:spcBef>
                <a:spcAft>
                  <a:spcPts val="0"/>
                </a:spcAft>
                <a:buClr>
                  <a:schemeClr val="dk1"/>
                </a:buClr>
                <a:buSzPts val="1200"/>
                <a:buFont typeface="Arial"/>
                <a:buChar char="–"/>
                <a:defRPr sz="1300" b="0" i="0" u="none" strike="noStrike" cap="none">
                  <a:solidFill>
                    <a:schemeClr val="dk1"/>
                  </a:solidFill>
                  <a:latin typeface="Arial"/>
                  <a:ea typeface="Arial"/>
                  <a:cs typeface="Arial"/>
                  <a:sym typeface="Arial"/>
                </a:defRPr>
              </a:lvl4pPr>
              <a:lvl5pPr marL="2476438" marR="0" lvl="4"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971726" marR="0" lvl="5"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467013" marR="0" lvl="6"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962301" marR="0" lvl="7"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457589" marR="0" lvl="8"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ysClr val="windowText" lastClr="000000"/>
                  </a:solidFill>
                  <a:effectLst/>
                  <a:uLnTx/>
                  <a:uFillTx/>
                  <a:latin typeface="Arial"/>
                  <a:ea typeface="+mn-ea"/>
                  <a:cs typeface="+mn-cs"/>
                </a:rPr>
                <a:t>E-payments</a:t>
              </a:r>
            </a:p>
          </p:txBody>
        </p:sp>
        <p:sp>
          <p:nvSpPr>
            <p:cNvPr id="9" name="Text Placeholder 2">
              <a:extLst>
                <a:ext uri="{FF2B5EF4-FFF2-40B4-BE49-F238E27FC236}">
                  <a16:creationId xmlns:a16="http://schemas.microsoft.com/office/drawing/2014/main" id="{0606F300-2F53-5B4C-11CE-7694B41C40B0}"/>
                </a:ext>
              </a:extLst>
            </p:cNvPr>
            <p:cNvSpPr txBox="1">
              <a:spLocks/>
            </p:cNvSpPr>
            <p:nvPr/>
          </p:nvSpPr>
          <p:spPr>
            <a:xfrm>
              <a:off x="7983798" y="4192560"/>
              <a:ext cx="3540929" cy="606036"/>
            </a:xfrm>
            <a:prstGeom prst="rect">
              <a:avLst/>
            </a:prstGeom>
            <a:solidFill>
              <a:srgbClr val="9DF551">
                <a:alpha val="54000"/>
              </a:srgbClr>
            </a:solidFill>
            <a:ln w="38100">
              <a:solidFill>
                <a:srgbClr val="248B1D"/>
              </a:solidFill>
            </a:ln>
          </p:spPr>
          <p:txBody>
            <a:bodyPr spcFirstLastPara="1" wrap="square" lIns="432000" tIns="36000" rIns="36000" bIns="36000" anchor="ctr" anchorCtr="0">
              <a:noAutofit/>
            </a:bodyPr>
            <a:lstStyle>
              <a:defPPr marR="0" lvl="0" algn="l" rtl="0">
                <a:lnSpc>
                  <a:spcPct val="100000"/>
                </a:lnSpc>
                <a:spcBef>
                  <a:spcPts val="0"/>
                </a:spcBef>
                <a:spcAft>
                  <a:spcPts val="0"/>
                </a:spcAft>
              </a:defPPr>
              <a:lvl1pPr marL="265113" marR="0" lvl="0" indent="-265113" algn="l" rtl="0">
                <a:lnSpc>
                  <a:spcPct val="90000"/>
                </a:lnSpc>
                <a:spcBef>
                  <a:spcPts val="867"/>
                </a:spcBef>
                <a:spcAft>
                  <a:spcPts val="0"/>
                </a:spcAft>
                <a:buClr>
                  <a:schemeClr val="dk1"/>
                </a:buClr>
                <a:buSzPts val="1700"/>
                <a:buFont typeface="Arial"/>
                <a:buChar char="•"/>
                <a:defRPr sz="1400" b="0" i="0" u="none" strike="noStrike" cap="none">
                  <a:solidFill>
                    <a:schemeClr val="dk1"/>
                  </a:solidFill>
                  <a:latin typeface="Arial"/>
                  <a:ea typeface="Arial"/>
                  <a:cs typeface="Arial"/>
                  <a:sym typeface="Arial"/>
                </a:defRPr>
              </a:lvl1pPr>
              <a:lvl2pPr marL="990576" marR="0" lvl="1" indent="-350829" algn="l" rtl="0">
                <a:lnSpc>
                  <a:spcPct val="90000"/>
                </a:lnSpc>
                <a:spcBef>
                  <a:spcPts val="433"/>
                </a:spcBef>
                <a:spcAft>
                  <a:spcPts val="0"/>
                </a:spcAft>
                <a:buClr>
                  <a:schemeClr val="dk1"/>
                </a:buClr>
                <a:buSzPts val="1500"/>
                <a:buFont typeface="Arial"/>
                <a:buChar char="–"/>
                <a:defRPr sz="1625" b="0" i="0" u="none" strike="noStrike" cap="none">
                  <a:solidFill>
                    <a:schemeClr val="dk1"/>
                  </a:solidFill>
                  <a:latin typeface="Arial"/>
                  <a:ea typeface="Arial"/>
                  <a:cs typeface="Arial"/>
                  <a:sym typeface="Arial"/>
                </a:defRPr>
              </a:lvl2pPr>
              <a:lvl3pPr marL="1485863" marR="0" lvl="2" indent="-343950" algn="l" rtl="0">
                <a:lnSpc>
                  <a:spcPct val="90000"/>
                </a:lnSpc>
                <a:spcBef>
                  <a:spcPts val="433"/>
                </a:spcBef>
                <a:spcAft>
                  <a:spcPts val="0"/>
                </a:spcAft>
                <a:buClr>
                  <a:schemeClr val="dk1"/>
                </a:buClr>
                <a:buSzPts val="1400"/>
                <a:buFont typeface="Arial"/>
                <a:buChar char="•"/>
                <a:defRPr sz="1517" b="0" i="0" u="none" strike="noStrike" cap="none">
                  <a:solidFill>
                    <a:schemeClr val="dk1"/>
                  </a:solidFill>
                  <a:latin typeface="Arial"/>
                  <a:ea typeface="Arial"/>
                  <a:cs typeface="Arial"/>
                  <a:sym typeface="Arial"/>
                </a:defRPr>
              </a:lvl3pPr>
              <a:lvl4pPr marL="1981150" marR="0" lvl="3" indent="-330192" algn="l" rtl="0">
                <a:lnSpc>
                  <a:spcPct val="90000"/>
                </a:lnSpc>
                <a:spcBef>
                  <a:spcPts val="433"/>
                </a:spcBef>
                <a:spcAft>
                  <a:spcPts val="0"/>
                </a:spcAft>
                <a:buClr>
                  <a:schemeClr val="dk1"/>
                </a:buClr>
                <a:buSzPts val="1200"/>
                <a:buFont typeface="Arial"/>
                <a:buChar char="–"/>
                <a:defRPr sz="1300" b="0" i="0" u="none" strike="noStrike" cap="none">
                  <a:solidFill>
                    <a:schemeClr val="dk1"/>
                  </a:solidFill>
                  <a:latin typeface="Arial"/>
                  <a:ea typeface="Arial"/>
                  <a:cs typeface="Arial"/>
                  <a:sym typeface="Arial"/>
                </a:defRPr>
              </a:lvl4pPr>
              <a:lvl5pPr marL="2476438" marR="0" lvl="4"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971726" marR="0" lvl="5"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467013" marR="0" lvl="6"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962301" marR="0" lvl="7"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457589" marR="0" lvl="8"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indent="0" algn="ctr">
                <a:lnSpc>
                  <a:spcPct val="100000"/>
                </a:lnSpc>
                <a:spcBef>
                  <a:spcPts val="0"/>
                </a:spcBef>
                <a:buClrTx/>
                <a:buSzTx/>
                <a:buNone/>
                <a:defRPr/>
              </a:pPr>
              <a:r>
                <a:rPr kumimoji="0" lang="en-GB" b="1" i="0" u="none" strike="noStrike" kern="1200" cap="none" spc="0" normalizeH="0" baseline="0" noProof="0">
                  <a:ln>
                    <a:noFill/>
                  </a:ln>
                  <a:solidFill>
                    <a:sysClr val="windowText" lastClr="000000"/>
                  </a:solidFill>
                  <a:effectLst/>
                  <a:uLnTx/>
                  <a:uFillTx/>
                  <a:latin typeface="Arial"/>
                  <a:ea typeface="+mn-ea"/>
                  <a:cs typeface="+mn-cs"/>
                </a:rPr>
                <a:t>Electronic Service via the portal</a:t>
              </a:r>
            </a:p>
          </p:txBody>
        </p:sp>
        <p:sp>
          <p:nvSpPr>
            <p:cNvPr id="17" name="Text Placeholder 2">
              <a:extLst>
                <a:ext uri="{FF2B5EF4-FFF2-40B4-BE49-F238E27FC236}">
                  <a16:creationId xmlns:a16="http://schemas.microsoft.com/office/drawing/2014/main" id="{90F11ACF-EA6F-7A30-4288-5F0FCF14C3AE}"/>
                </a:ext>
              </a:extLst>
            </p:cNvPr>
            <p:cNvSpPr txBox="1">
              <a:spLocks/>
            </p:cNvSpPr>
            <p:nvPr/>
          </p:nvSpPr>
          <p:spPr>
            <a:xfrm>
              <a:off x="481724" y="5047832"/>
              <a:ext cx="11049034" cy="441074"/>
            </a:xfrm>
            <a:prstGeom prst="rect">
              <a:avLst/>
            </a:prstGeom>
            <a:solidFill>
              <a:srgbClr val="9DF551">
                <a:alpha val="54000"/>
              </a:srgbClr>
            </a:solidFill>
            <a:ln w="38100">
              <a:solidFill>
                <a:srgbClr val="248B1D"/>
              </a:solidFill>
            </a:ln>
          </p:spPr>
          <p:txBody>
            <a:bodyPr spcFirstLastPara="1" wrap="square" lIns="432000" tIns="36000" rIns="36000" bIns="36000" anchor="ctr" anchorCtr="0">
              <a:noAutofit/>
            </a:bodyPr>
            <a:lstStyle>
              <a:defPPr marR="0" lvl="0" algn="l" rtl="0">
                <a:lnSpc>
                  <a:spcPct val="100000"/>
                </a:lnSpc>
                <a:spcBef>
                  <a:spcPts val="0"/>
                </a:spcBef>
                <a:spcAft>
                  <a:spcPts val="0"/>
                </a:spcAft>
              </a:defPPr>
              <a:lvl1pPr marL="265113" marR="0" lvl="0" indent="-265113" algn="l" rtl="0">
                <a:lnSpc>
                  <a:spcPct val="90000"/>
                </a:lnSpc>
                <a:spcBef>
                  <a:spcPts val="867"/>
                </a:spcBef>
                <a:spcAft>
                  <a:spcPts val="0"/>
                </a:spcAft>
                <a:buClr>
                  <a:schemeClr val="dk1"/>
                </a:buClr>
                <a:buSzPts val="1700"/>
                <a:buFont typeface="Arial"/>
                <a:buChar char="•"/>
                <a:defRPr sz="1400" b="0" i="0" u="none" strike="noStrike" cap="none">
                  <a:solidFill>
                    <a:schemeClr val="dk1"/>
                  </a:solidFill>
                  <a:latin typeface="Arial"/>
                  <a:ea typeface="Arial"/>
                  <a:cs typeface="Arial"/>
                  <a:sym typeface="Arial"/>
                </a:defRPr>
              </a:lvl1pPr>
              <a:lvl2pPr marL="990576" marR="0" lvl="1" indent="-350829" algn="l" rtl="0">
                <a:lnSpc>
                  <a:spcPct val="90000"/>
                </a:lnSpc>
                <a:spcBef>
                  <a:spcPts val="433"/>
                </a:spcBef>
                <a:spcAft>
                  <a:spcPts val="0"/>
                </a:spcAft>
                <a:buClr>
                  <a:schemeClr val="dk1"/>
                </a:buClr>
                <a:buSzPts val="1500"/>
                <a:buFont typeface="Arial"/>
                <a:buChar char="–"/>
                <a:defRPr sz="1625" b="0" i="0" u="none" strike="noStrike" cap="none">
                  <a:solidFill>
                    <a:schemeClr val="dk1"/>
                  </a:solidFill>
                  <a:latin typeface="Arial"/>
                  <a:ea typeface="Arial"/>
                  <a:cs typeface="Arial"/>
                  <a:sym typeface="Arial"/>
                </a:defRPr>
              </a:lvl2pPr>
              <a:lvl3pPr marL="1485863" marR="0" lvl="2" indent="-343950" algn="l" rtl="0">
                <a:lnSpc>
                  <a:spcPct val="90000"/>
                </a:lnSpc>
                <a:spcBef>
                  <a:spcPts val="433"/>
                </a:spcBef>
                <a:spcAft>
                  <a:spcPts val="0"/>
                </a:spcAft>
                <a:buClr>
                  <a:schemeClr val="dk1"/>
                </a:buClr>
                <a:buSzPts val="1400"/>
                <a:buFont typeface="Arial"/>
                <a:buChar char="•"/>
                <a:defRPr sz="1517" b="0" i="0" u="none" strike="noStrike" cap="none">
                  <a:solidFill>
                    <a:schemeClr val="dk1"/>
                  </a:solidFill>
                  <a:latin typeface="Arial"/>
                  <a:ea typeface="Arial"/>
                  <a:cs typeface="Arial"/>
                  <a:sym typeface="Arial"/>
                </a:defRPr>
              </a:lvl3pPr>
              <a:lvl4pPr marL="1981150" marR="0" lvl="3" indent="-330192" algn="l" rtl="0">
                <a:lnSpc>
                  <a:spcPct val="90000"/>
                </a:lnSpc>
                <a:spcBef>
                  <a:spcPts val="433"/>
                </a:spcBef>
                <a:spcAft>
                  <a:spcPts val="0"/>
                </a:spcAft>
                <a:buClr>
                  <a:schemeClr val="dk1"/>
                </a:buClr>
                <a:buSzPts val="1200"/>
                <a:buFont typeface="Arial"/>
                <a:buChar char="–"/>
                <a:defRPr sz="1300" b="0" i="0" u="none" strike="noStrike" cap="none">
                  <a:solidFill>
                    <a:schemeClr val="dk1"/>
                  </a:solidFill>
                  <a:latin typeface="Arial"/>
                  <a:ea typeface="Arial"/>
                  <a:cs typeface="Arial"/>
                  <a:sym typeface="Arial"/>
                </a:defRPr>
              </a:lvl4pPr>
              <a:lvl5pPr marL="2476438" marR="0" lvl="4"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971726" marR="0" lvl="5"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467013" marR="0" lvl="6"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962301" marR="0" lvl="7"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457589" marR="0" lvl="8"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ysClr val="windowText" lastClr="000000"/>
                  </a:solidFill>
                  <a:ea typeface="+mn-ea"/>
                  <a:cs typeface="+mn-cs"/>
                </a:rPr>
                <a:t>Document Management </a:t>
              </a:r>
              <a:endParaRPr kumimoji="0" lang="en-GB" b="1" i="0" u="none" strike="noStrike" kern="1200" cap="none" spc="0" normalizeH="0" baseline="0" noProof="0">
                <a:ln>
                  <a:noFill/>
                </a:ln>
                <a:solidFill>
                  <a:sysClr val="windowText" lastClr="000000"/>
                </a:solidFill>
                <a:effectLst/>
                <a:uLnTx/>
                <a:uFillTx/>
                <a:latin typeface="Arial"/>
                <a:ea typeface="+mn-ea"/>
                <a:cs typeface="+mn-cs"/>
              </a:endParaRPr>
            </a:p>
          </p:txBody>
        </p:sp>
        <p:grpSp>
          <p:nvGrpSpPr>
            <p:cNvPr id="42" name="Group 41">
              <a:extLst>
                <a:ext uri="{FF2B5EF4-FFF2-40B4-BE49-F238E27FC236}">
                  <a16:creationId xmlns:a16="http://schemas.microsoft.com/office/drawing/2014/main" id="{1CD2242D-EE79-B490-6479-6E8019B65368}"/>
                </a:ext>
              </a:extLst>
            </p:cNvPr>
            <p:cNvGrpSpPr/>
            <p:nvPr/>
          </p:nvGrpSpPr>
          <p:grpSpPr>
            <a:xfrm>
              <a:off x="359272" y="4109497"/>
              <a:ext cx="443112" cy="468917"/>
              <a:chOff x="1677867" y="3794443"/>
              <a:chExt cx="504000" cy="504000"/>
            </a:xfrm>
          </p:grpSpPr>
          <p:sp>
            <p:nvSpPr>
              <p:cNvPr id="43" name="Oval 42">
                <a:extLst>
                  <a:ext uri="{FF2B5EF4-FFF2-40B4-BE49-F238E27FC236}">
                    <a16:creationId xmlns:a16="http://schemas.microsoft.com/office/drawing/2014/main" id="{E57DD3F4-033F-8A39-C871-0786841C83DD}"/>
                  </a:ext>
                </a:extLst>
              </p:cNvPr>
              <p:cNvSpPr/>
              <p:nvPr/>
            </p:nvSpPr>
            <p:spPr>
              <a:xfrm>
                <a:off x="1677867" y="3794443"/>
                <a:ext cx="504000" cy="504000"/>
              </a:xfrm>
              <a:prstGeom prst="ellipse">
                <a:avLst/>
              </a:prstGeom>
              <a:solidFill>
                <a:schemeClr val="bg1"/>
              </a:solidFill>
              <a:ln w="38100">
                <a:solidFill>
                  <a:srgbClr val="248B1D"/>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en-GB" sz="1600">
                  <a:solidFill>
                    <a:srgbClr val="FFFFFF"/>
                  </a:solidFill>
                  <a:latin typeface="Arial"/>
                </a:endParaRPr>
              </a:p>
            </p:txBody>
          </p:sp>
          <p:pic>
            <p:nvPicPr>
              <p:cNvPr id="44" name="Graphic 43" descr="Inbox with solid fill">
                <a:extLst>
                  <a:ext uri="{FF2B5EF4-FFF2-40B4-BE49-F238E27FC236}">
                    <a16:creationId xmlns:a16="http://schemas.microsoft.com/office/drawing/2014/main" id="{5BD400A4-C6F4-2DE7-57E2-219085C065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712982" y="3834666"/>
                <a:ext cx="432000" cy="381765"/>
              </a:xfrm>
              <a:prstGeom prst="rect">
                <a:avLst/>
              </a:prstGeom>
            </p:spPr>
          </p:pic>
        </p:grpSp>
        <p:sp>
          <p:nvSpPr>
            <p:cNvPr id="59" name="Oval 58">
              <a:extLst>
                <a:ext uri="{FF2B5EF4-FFF2-40B4-BE49-F238E27FC236}">
                  <a16:creationId xmlns:a16="http://schemas.microsoft.com/office/drawing/2014/main" id="{A48C319A-AF1A-798A-4A1D-FFFBEDABD945}"/>
                </a:ext>
              </a:extLst>
            </p:cNvPr>
            <p:cNvSpPr/>
            <p:nvPr/>
          </p:nvSpPr>
          <p:spPr>
            <a:xfrm>
              <a:off x="347443" y="4960174"/>
              <a:ext cx="443112" cy="445083"/>
            </a:xfrm>
            <a:prstGeom prst="ellipse">
              <a:avLst/>
            </a:prstGeom>
            <a:solidFill>
              <a:schemeClr val="bg1"/>
            </a:solidFill>
            <a:ln w="38100">
              <a:solidFill>
                <a:srgbClr val="248B1D"/>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en-GB" sz="1600">
                <a:solidFill>
                  <a:srgbClr val="FFFFFF"/>
                </a:solidFill>
                <a:latin typeface="Arial"/>
              </a:endParaRPr>
            </a:p>
          </p:txBody>
        </p:sp>
        <p:grpSp>
          <p:nvGrpSpPr>
            <p:cNvPr id="11" name="Group 10">
              <a:extLst>
                <a:ext uri="{FF2B5EF4-FFF2-40B4-BE49-F238E27FC236}">
                  <a16:creationId xmlns:a16="http://schemas.microsoft.com/office/drawing/2014/main" id="{ECC832AC-F8C7-9F74-9939-2D7528A1E85A}"/>
                </a:ext>
              </a:extLst>
            </p:cNvPr>
            <p:cNvGrpSpPr/>
            <p:nvPr/>
          </p:nvGrpSpPr>
          <p:grpSpPr>
            <a:xfrm>
              <a:off x="4092282" y="4112801"/>
              <a:ext cx="505738" cy="465615"/>
              <a:chOff x="4298874" y="4198371"/>
              <a:chExt cx="504000" cy="504000"/>
            </a:xfrm>
          </p:grpSpPr>
          <p:sp>
            <p:nvSpPr>
              <p:cNvPr id="52" name="Oval 51">
                <a:extLst>
                  <a:ext uri="{FF2B5EF4-FFF2-40B4-BE49-F238E27FC236}">
                    <a16:creationId xmlns:a16="http://schemas.microsoft.com/office/drawing/2014/main" id="{7F53E5C5-1F48-D54C-623B-BCBB14820359}"/>
                  </a:ext>
                </a:extLst>
              </p:cNvPr>
              <p:cNvSpPr/>
              <p:nvPr/>
            </p:nvSpPr>
            <p:spPr>
              <a:xfrm>
                <a:off x="4298874" y="4198371"/>
                <a:ext cx="504000" cy="504000"/>
              </a:xfrm>
              <a:prstGeom prst="ellipse">
                <a:avLst/>
              </a:prstGeom>
              <a:solidFill>
                <a:schemeClr val="bg1"/>
              </a:solidFill>
              <a:ln w="38100">
                <a:solidFill>
                  <a:srgbClr val="248B1D"/>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en-GB" sz="1600">
                  <a:solidFill>
                    <a:srgbClr val="FFFFFF"/>
                  </a:solidFill>
                  <a:latin typeface="Arial"/>
                </a:endParaRPr>
              </a:p>
            </p:txBody>
          </p:sp>
          <p:grpSp>
            <p:nvGrpSpPr>
              <p:cNvPr id="62" name="Group 61">
                <a:extLst>
                  <a:ext uri="{FF2B5EF4-FFF2-40B4-BE49-F238E27FC236}">
                    <a16:creationId xmlns:a16="http://schemas.microsoft.com/office/drawing/2014/main" id="{628DD56C-33AE-EDC4-3441-1E1D1D02D01F}"/>
                  </a:ext>
                </a:extLst>
              </p:cNvPr>
              <p:cNvGrpSpPr>
                <a:grpSpLocks noChangeAspect="1"/>
              </p:cNvGrpSpPr>
              <p:nvPr/>
            </p:nvGrpSpPr>
            <p:grpSpPr>
              <a:xfrm>
                <a:off x="4413268" y="4304571"/>
                <a:ext cx="321749" cy="284577"/>
                <a:chOff x="1821938" y="806953"/>
                <a:chExt cx="861103" cy="761594"/>
              </a:xfrm>
              <a:solidFill>
                <a:schemeClr val="accent3"/>
              </a:solidFill>
            </p:grpSpPr>
            <p:sp>
              <p:nvSpPr>
                <p:cNvPr id="63" name="Freeform 35">
                  <a:extLst>
                    <a:ext uri="{FF2B5EF4-FFF2-40B4-BE49-F238E27FC236}">
                      <a16:creationId xmlns:a16="http://schemas.microsoft.com/office/drawing/2014/main" id="{BFED4CD9-695C-3051-6162-92298E44D7D8}"/>
                    </a:ext>
                  </a:extLst>
                </p:cNvPr>
                <p:cNvSpPr>
                  <a:spLocks noChangeArrowheads="1"/>
                </p:cNvSpPr>
                <p:nvPr/>
              </p:nvSpPr>
              <p:spPr bwMode="auto">
                <a:xfrm>
                  <a:off x="1942795" y="1190771"/>
                  <a:ext cx="81579" cy="75556"/>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a:extLst>
                  <a:ext uri="{91240B29-F687-4f45-9708-019B960494DF}">
                    <a14:hiddenLine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455560"/>
                    </a:solidFill>
                    <a:effectLst/>
                    <a:uLnTx/>
                    <a:uFillTx/>
                    <a:latin typeface="Segoe UI"/>
                    <a:ea typeface="SimSun" charset="0"/>
                    <a:cs typeface="+mn-cs"/>
                  </a:endParaRPr>
                </a:p>
              </p:txBody>
            </p:sp>
            <p:sp>
              <p:nvSpPr>
                <p:cNvPr id="64" name="Freeform 36">
                  <a:extLst>
                    <a:ext uri="{FF2B5EF4-FFF2-40B4-BE49-F238E27FC236}">
                      <a16:creationId xmlns:a16="http://schemas.microsoft.com/office/drawing/2014/main" id="{E7CDD787-6714-169B-BE65-817714E5E5E4}"/>
                    </a:ext>
                  </a:extLst>
                </p:cNvPr>
                <p:cNvSpPr>
                  <a:spLocks noChangeArrowheads="1"/>
                </p:cNvSpPr>
                <p:nvPr/>
              </p:nvSpPr>
              <p:spPr bwMode="auto">
                <a:xfrm>
                  <a:off x="1942795" y="1311659"/>
                  <a:ext cx="81579" cy="75556"/>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a:extLst>
                  <a:ext uri="{91240B29-F687-4f45-9708-019B960494DF}">
                    <a14:hiddenLine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455560"/>
                    </a:solidFill>
                    <a:effectLst/>
                    <a:uLnTx/>
                    <a:uFillTx/>
                    <a:latin typeface="Segoe UI"/>
                    <a:ea typeface="SimSun" charset="0"/>
                    <a:cs typeface="+mn-cs"/>
                  </a:endParaRPr>
                </a:p>
              </p:txBody>
            </p:sp>
            <p:sp>
              <p:nvSpPr>
                <p:cNvPr id="65" name="Freeform 37">
                  <a:extLst>
                    <a:ext uri="{FF2B5EF4-FFF2-40B4-BE49-F238E27FC236}">
                      <a16:creationId xmlns:a16="http://schemas.microsoft.com/office/drawing/2014/main" id="{47932629-9604-7FB9-C394-971758960EB9}"/>
                    </a:ext>
                  </a:extLst>
                </p:cNvPr>
                <p:cNvSpPr>
                  <a:spLocks noChangeArrowheads="1"/>
                </p:cNvSpPr>
                <p:nvPr/>
              </p:nvSpPr>
              <p:spPr bwMode="auto">
                <a:xfrm>
                  <a:off x="2075736" y="1069883"/>
                  <a:ext cx="75536" cy="75556"/>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a:extLst>
                  <a:ext uri="{91240B29-F687-4f45-9708-019B960494DF}">
                    <a14:hiddenLine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455560"/>
                    </a:solidFill>
                    <a:effectLst/>
                    <a:uLnTx/>
                    <a:uFillTx/>
                    <a:latin typeface="Segoe UI"/>
                    <a:ea typeface="SimSun" charset="0"/>
                    <a:cs typeface="+mn-cs"/>
                  </a:endParaRPr>
                </a:p>
              </p:txBody>
            </p:sp>
            <p:sp>
              <p:nvSpPr>
                <p:cNvPr id="66" name="Freeform 38">
                  <a:extLst>
                    <a:ext uri="{FF2B5EF4-FFF2-40B4-BE49-F238E27FC236}">
                      <a16:creationId xmlns:a16="http://schemas.microsoft.com/office/drawing/2014/main" id="{16185C44-9D7C-4591-2B52-32392E66FEDB}"/>
                    </a:ext>
                  </a:extLst>
                </p:cNvPr>
                <p:cNvSpPr>
                  <a:spLocks noChangeArrowheads="1"/>
                </p:cNvSpPr>
                <p:nvPr/>
              </p:nvSpPr>
              <p:spPr bwMode="auto">
                <a:xfrm>
                  <a:off x="2075736" y="1190771"/>
                  <a:ext cx="75536" cy="75556"/>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a:extLst>
                  <a:ext uri="{91240B29-F687-4f45-9708-019B960494DF}">
                    <a14:hiddenLine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455560"/>
                    </a:solidFill>
                    <a:effectLst/>
                    <a:uLnTx/>
                    <a:uFillTx/>
                    <a:latin typeface="Segoe UI"/>
                    <a:ea typeface="SimSun" charset="0"/>
                    <a:cs typeface="+mn-cs"/>
                  </a:endParaRPr>
                </a:p>
              </p:txBody>
            </p:sp>
            <p:sp>
              <p:nvSpPr>
                <p:cNvPr id="67" name="Freeform 39">
                  <a:extLst>
                    <a:ext uri="{FF2B5EF4-FFF2-40B4-BE49-F238E27FC236}">
                      <a16:creationId xmlns:a16="http://schemas.microsoft.com/office/drawing/2014/main" id="{D06E2E65-6191-51B4-9320-6A84D0108F79}"/>
                    </a:ext>
                  </a:extLst>
                </p:cNvPr>
                <p:cNvSpPr>
                  <a:spLocks noChangeArrowheads="1"/>
                </p:cNvSpPr>
                <p:nvPr/>
              </p:nvSpPr>
              <p:spPr bwMode="auto">
                <a:xfrm>
                  <a:off x="2075736" y="1311659"/>
                  <a:ext cx="75536" cy="75556"/>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a:extLst>
                  <a:ext uri="{91240B29-F687-4f45-9708-019B960494DF}">
                    <a14:hiddenLine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455560"/>
                    </a:solidFill>
                    <a:effectLst/>
                    <a:uLnTx/>
                    <a:uFillTx/>
                    <a:latin typeface="Segoe UI"/>
                    <a:ea typeface="SimSun" charset="0"/>
                    <a:cs typeface="+mn-cs"/>
                  </a:endParaRPr>
                </a:p>
              </p:txBody>
            </p:sp>
            <p:sp>
              <p:nvSpPr>
                <p:cNvPr id="69" name="Freeform 40">
                  <a:extLst>
                    <a:ext uri="{FF2B5EF4-FFF2-40B4-BE49-F238E27FC236}">
                      <a16:creationId xmlns:a16="http://schemas.microsoft.com/office/drawing/2014/main" id="{4220AEF7-53BD-902E-B21C-CB7E25C9470C}"/>
                    </a:ext>
                  </a:extLst>
                </p:cNvPr>
                <p:cNvSpPr>
                  <a:spLocks noChangeArrowheads="1"/>
                </p:cNvSpPr>
                <p:nvPr/>
              </p:nvSpPr>
              <p:spPr bwMode="auto">
                <a:xfrm>
                  <a:off x="1821938" y="806953"/>
                  <a:ext cx="861103" cy="761594"/>
                </a:xfrm>
                <a:custGeom>
                  <a:avLst/>
                  <a:gdLst>
                    <a:gd name="T0" fmla="*/ 1029 w 1255"/>
                    <a:gd name="T1" fmla="*/ 75 h 1113"/>
                    <a:gd name="T2" fmla="*/ 75 w 1255"/>
                    <a:gd name="T3" fmla="*/ 0 h 1113"/>
                    <a:gd name="T4" fmla="*/ 0 w 1255"/>
                    <a:gd name="T5" fmla="*/ 953 h 1113"/>
                    <a:gd name="T6" fmla="*/ 644 w 1255"/>
                    <a:gd name="T7" fmla="*/ 1029 h 1113"/>
                    <a:gd name="T8" fmla="*/ 1254 w 1255"/>
                    <a:gd name="T9" fmla="*/ 736 h 1113"/>
                    <a:gd name="T10" fmla="*/ 335 w 1255"/>
                    <a:gd name="T11" fmla="*/ 75 h 1113"/>
                    <a:gd name="T12" fmla="*/ 694 w 1255"/>
                    <a:gd name="T13" fmla="*/ 167 h 1113"/>
                    <a:gd name="T14" fmla="*/ 335 w 1255"/>
                    <a:gd name="T15" fmla="*/ 75 h 1113"/>
                    <a:gd name="T16" fmla="*/ 937 w 1255"/>
                    <a:gd name="T17" fmla="*/ 251 h 1113"/>
                    <a:gd name="T18" fmla="*/ 878 w 1255"/>
                    <a:gd name="T19" fmla="*/ 368 h 1113"/>
                    <a:gd name="T20" fmla="*/ 661 w 1255"/>
                    <a:gd name="T21" fmla="*/ 385 h 1113"/>
                    <a:gd name="T22" fmla="*/ 552 w 1255"/>
                    <a:gd name="T23" fmla="*/ 494 h 1113"/>
                    <a:gd name="T24" fmla="*/ 510 w 1255"/>
                    <a:gd name="T25" fmla="*/ 736 h 1113"/>
                    <a:gd name="T26" fmla="*/ 92 w 1255"/>
                    <a:gd name="T27" fmla="*/ 920 h 1113"/>
                    <a:gd name="T28" fmla="*/ 845 w 1255"/>
                    <a:gd name="T29" fmla="*/ 435 h 1113"/>
                    <a:gd name="T30" fmla="*/ 911 w 1255"/>
                    <a:gd name="T31" fmla="*/ 435 h 1113"/>
                    <a:gd name="T32" fmla="*/ 845 w 1255"/>
                    <a:gd name="T33" fmla="*/ 435 h 1113"/>
                    <a:gd name="T34" fmla="*/ 577 w 1255"/>
                    <a:gd name="T35" fmla="*/ 769 h 1113"/>
                    <a:gd name="T36" fmla="*/ 577 w 1255"/>
                    <a:gd name="T37" fmla="*/ 703 h 1113"/>
                    <a:gd name="T38" fmla="*/ 878 w 1255"/>
                    <a:gd name="T39" fmla="*/ 1079 h 1113"/>
                    <a:gd name="T40" fmla="*/ 878 w 1255"/>
                    <a:gd name="T41" fmla="*/ 1004 h 1113"/>
                    <a:gd name="T42" fmla="*/ 878 w 1255"/>
                    <a:gd name="T43" fmla="*/ 1079 h 1113"/>
                    <a:gd name="T44" fmla="*/ 945 w 1255"/>
                    <a:gd name="T45" fmla="*/ 728 h 1113"/>
                    <a:gd name="T46" fmla="*/ 878 w 1255"/>
                    <a:gd name="T47" fmla="*/ 803 h 1113"/>
                    <a:gd name="T48" fmla="*/ 661 w 1255"/>
                    <a:gd name="T49" fmla="*/ 627 h 1113"/>
                    <a:gd name="T50" fmla="*/ 694 w 1255"/>
                    <a:gd name="T51" fmla="*/ 585 h 1113"/>
                    <a:gd name="T52" fmla="*/ 878 w 1255"/>
                    <a:gd name="T53" fmla="*/ 669 h 1113"/>
                    <a:gd name="T54" fmla="*/ 1045 w 1255"/>
                    <a:gd name="T55" fmla="*/ 544 h 1113"/>
                    <a:gd name="T56" fmla="*/ 1087 w 1255"/>
                    <a:gd name="T57" fmla="*/ 585 h 1113"/>
                    <a:gd name="T58" fmla="*/ 1146 w 1255"/>
                    <a:gd name="T59" fmla="*/ 736 h 1113"/>
                    <a:gd name="T60" fmla="*/ 1221 w 1255"/>
                    <a:gd name="T61" fmla="*/ 736 h 1113"/>
                    <a:gd name="T62" fmla="*/ 1179 w 1255"/>
                    <a:gd name="T63" fmla="*/ 769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5" h="1113">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grpFill/>
                <a:ln>
                  <a:noFill/>
                </a:ln>
                <a:effectLst/>
                <a:extLst>
                  <a:ext uri="{91240B29-F687-4f45-9708-019B960494DF}">
                    <a14:hiddenLine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455560"/>
                    </a:solidFill>
                    <a:effectLst/>
                    <a:uLnTx/>
                    <a:uFillTx/>
                    <a:latin typeface="Segoe UI"/>
                    <a:ea typeface="SimSun" charset="0"/>
                    <a:cs typeface="+mn-cs"/>
                  </a:endParaRPr>
                </a:p>
              </p:txBody>
            </p:sp>
          </p:grpSp>
        </p:grpSp>
        <p:grpSp>
          <p:nvGrpSpPr>
            <p:cNvPr id="13" name="Group 12">
              <a:extLst>
                <a:ext uri="{FF2B5EF4-FFF2-40B4-BE49-F238E27FC236}">
                  <a16:creationId xmlns:a16="http://schemas.microsoft.com/office/drawing/2014/main" id="{3697F76B-1385-9236-D07F-07F45BB90053}"/>
                </a:ext>
              </a:extLst>
            </p:cNvPr>
            <p:cNvGrpSpPr/>
            <p:nvPr/>
          </p:nvGrpSpPr>
          <p:grpSpPr>
            <a:xfrm>
              <a:off x="7887097" y="4129093"/>
              <a:ext cx="511876" cy="441074"/>
              <a:chOff x="7982066" y="4198371"/>
              <a:chExt cx="504000" cy="504000"/>
            </a:xfrm>
          </p:grpSpPr>
          <p:sp>
            <p:nvSpPr>
              <p:cNvPr id="46" name="Oval 45">
                <a:extLst>
                  <a:ext uri="{FF2B5EF4-FFF2-40B4-BE49-F238E27FC236}">
                    <a16:creationId xmlns:a16="http://schemas.microsoft.com/office/drawing/2014/main" id="{65F36112-0077-AD45-9F6A-6162308862A0}"/>
                  </a:ext>
                </a:extLst>
              </p:cNvPr>
              <p:cNvSpPr/>
              <p:nvPr/>
            </p:nvSpPr>
            <p:spPr>
              <a:xfrm>
                <a:off x="7982066" y="4198371"/>
                <a:ext cx="504000" cy="504000"/>
              </a:xfrm>
              <a:prstGeom prst="ellipse">
                <a:avLst/>
              </a:prstGeom>
              <a:solidFill>
                <a:schemeClr val="bg1"/>
              </a:solidFill>
              <a:ln w="38100">
                <a:solidFill>
                  <a:srgbClr val="248B1D"/>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en-GB" sz="1600">
                  <a:solidFill>
                    <a:srgbClr val="FFFFFF"/>
                  </a:solidFill>
                  <a:latin typeface="Arial"/>
                </a:endParaRPr>
              </a:p>
            </p:txBody>
          </p:sp>
          <p:sp>
            <p:nvSpPr>
              <p:cNvPr id="80" name="Freeform 85">
                <a:extLst>
                  <a:ext uri="{FF2B5EF4-FFF2-40B4-BE49-F238E27FC236}">
                    <a16:creationId xmlns:a16="http://schemas.microsoft.com/office/drawing/2014/main" id="{97FC799C-D2DC-5839-F668-B37A5FD624F3}"/>
                  </a:ext>
                </a:extLst>
              </p:cNvPr>
              <p:cNvSpPr>
                <a:spLocks noChangeAspect="1" noEditPoints="1"/>
              </p:cNvSpPr>
              <p:nvPr/>
            </p:nvSpPr>
            <p:spPr bwMode="auto">
              <a:xfrm>
                <a:off x="8094563" y="4328928"/>
                <a:ext cx="276872" cy="251298"/>
              </a:xfrm>
              <a:custGeom>
                <a:avLst/>
                <a:gdLst>
                  <a:gd name="T0" fmla="*/ 376160 w 248"/>
                  <a:gd name="T1" fmla="*/ 294708 h 224"/>
                  <a:gd name="T2" fmla="*/ 280526 w 248"/>
                  <a:gd name="T3" fmla="*/ 294708 h 224"/>
                  <a:gd name="T4" fmla="*/ 255024 w 248"/>
                  <a:gd name="T5" fmla="*/ 294708 h 224"/>
                  <a:gd name="T6" fmla="*/ 255024 w 248"/>
                  <a:gd name="T7" fmla="*/ 326742 h 224"/>
                  <a:gd name="T8" fmla="*/ 280526 w 248"/>
                  <a:gd name="T9" fmla="*/ 352368 h 224"/>
                  <a:gd name="T10" fmla="*/ 280526 w 248"/>
                  <a:gd name="T11" fmla="*/ 358775 h 224"/>
                  <a:gd name="T12" fmla="*/ 114761 w 248"/>
                  <a:gd name="T13" fmla="*/ 358775 h 224"/>
                  <a:gd name="T14" fmla="*/ 114761 w 248"/>
                  <a:gd name="T15" fmla="*/ 352368 h 224"/>
                  <a:gd name="T16" fmla="*/ 140263 w 248"/>
                  <a:gd name="T17" fmla="*/ 326742 h 224"/>
                  <a:gd name="T18" fmla="*/ 140263 w 248"/>
                  <a:gd name="T19" fmla="*/ 294708 h 224"/>
                  <a:gd name="T20" fmla="*/ 114761 w 248"/>
                  <a:gd name="T21" fmla="*/ 294708 h 224"/>
                  <a:gd name="T22" fmla="*/ 19127 w 248"/>
                  <a:gd name="T23" fmla="*/ 294708 h 224"/>
                  <a:gd name="T24" fmla="*/ 0 w 248"/>
                  <a:gd name="T25" fmla="*/ 275488 h 224"/>
                  <a:gd name="T26" fmla="*/ 0 w 248"/>
                  <a:gd name="T27" fmla="*/ 19220 h 224"/>
                  <a:gd name="T28" fmla="*/ 19127 w 248"/>
                  <a:gd name="T29" fmla="*/ 0 h 224"/>
                  <a:gd name="T30" fmla="*/ 376160 w 248"/>
                  <a:gd name="T31" fmla="*/ 0 h 224"/>
                  <a:gd name="T32" fmla="*/ 395287 w 248"/>
                  <a:gd name="T33" fmla="*/ 19220 h 224"/>
                  <a:gd name="T34" fmla="*/ 395287 w 248"/>
                  <a:gd name="T35" fmla="*/ 275488 h 224"/>
                  <a:gd name="T36" fmla="*/ 376160 w 248"/>
                  <a:gd name="T37" fmla="*/ 294708 h 224"/>
                  <a:gd name="T38" fmla="*/ 369785 w 248"/>
                  <a:gd name="T39" fmla="*/ 25627 h 224"/>
                  <a:gd name="T40" fmla="*/ 25502 w 248"/>
                  <a:gd name="T41" fmla="*/ 25627 h 224"/>
                  <a:gd name="T42" fmla="*/ 25502 w 248"/>
                  <a:gd name="T43" fmla="*/ 243454 h 224"/>
                  <a:gd name="T44" fmla="*/ 369785 w 248"/>
                  <a:gd name="T45" fmla="*/ 243454 h 224"/>
                  <a:gd name="T46" fmla="*/ 369785 w 248"/>
                  <a:gd name="T47" fmla="*/ 25627 h 2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48" h="224">
                    <a:moveTo>
                      <a:pt x="236" y="184"/>
                    </a:moveTo>
                    <a:cubicBezTo>
                      <a:pt x="176" y="184"/>
                      <a:pt x="176" y="184"/>
                      <a:pt x="176" y="184"/>
                    </a:cubicBezTo>
                    <a:cubicBezTo>
                      <a:pt x="160" y="184"/>
                      <a:pt x="160" y="184"/>
                      <a:pt x="160" y="184"/>
                    </a:cubicBezTo>
                    <a:cubicBezTo>
                      <a:pt x="160" y="204"/>
                      <a:pt x="160" y="204"/>
                      <a:pt x="160" y="204"/>
                    </a:cubicBezTo>
                    <a:cubicBezTo>
                      <a:pt x="176" y="220"/>
                      <a:pt x="176" y="220"/>
                      <a:pt x="176" y="220"/>
                    </a:cubicBezTo>
                    <a:cubicBezTo>
                      <a:pt x="176" y="224"/>
                      <a:pt x="176" y="224"/>
                      <a:pt x="176" y="224"/>
                    </a:cubicBezTo>
                    <a:cubicBezTo>
                      <a:pt x="72" y="224"/>
                      <a:pt x="72" y="224"/>
                      <a:pt x="72" y="224"/>
                    </a:cubicBezTo>
                    <a:cubicBezTo>
                      <a:pt x="72" y="220"/>
                      <a:pt x="72" y="220"/>
                      <a:pt x="72" y="220"/>
                    </a:cubicBezTo>
                    <a:cubicBezTo>
                      <a:pt x="88" y="204"/>
                      <a:pt x="88" y="204"/>
                      <a:pt x="88" y="204"/>
                    </a:cubicBezTo>
                    <a:cubicBezTo>
                      <a:pt x="88" y="184"/>
                      <a:pt x="88" y="184"/>
                      <a:pt x="88" y="184"/>
                    </a:cubicBezTo>
                    <a:cubicBezTo>
                      <a:pt x="72" y="184"/>
                      <a:pt x="72" y="184"/>
                      <a:pt x="72" y="184"/>
                    </a:cubicBezTo>
                    <a:cubicBezTo>
                      <a:pt x="12" y="184"/>
                      <a:pt x="12" y="184"/>
                      <a:pt x="12" y="184"/>
                    </a:cubicBezTo>
                    <a:cubicBezTo>
                      <a:pt x="5" y="184"/>
                      <a:pt x="0" y="179"/>
                      <a:pt x="0" y="172"/>
                    </a:cubicBezTo>
                    <a:cubicBezTo>
                      <a:pt x="0" y="12"/>
                      <a:pt x="0" y="12"/>
                      <a:pt x="0" y="12"/>
                    </a:cubicBezTo>
                    <a:cubicBezTo>
                      <a:pt x="0" y="5"/>
                      <a:pt x="5" y="0"/>
                      <a:pt x="12" y="0"/>
                    </a:cubicBezTo>
                    <a:cubicBezTo>
                      <a:pt x="236" y="0"/>
                      <a:pt x="236" y="0"/>
                      <a:pt x="236" y="0"/>
                    </a:cubicBezTo>
                    <a:cubicBezTo>
                      <a:pt x="243" y="0"/>
                      <a:pt x="248" y="5"/>
                      <a:pt x="248" y="12"/>
                    </a:cubicBezTo>
                    <a:cubicBezTo>
                      <a:pt x="248" y="172"/>
                      <a:pt x="248" y="172"/>
                      <a:pt x="248" y="172"/>
                    </a:cubicBezTo>
                    <a:cubicBezTo>
                      <a:pt x="248" y="179"/>
                      <a:pt x="243" y="184"/>
                      <a:pt x="236" y="184"/>
                    </a:cubicBezTo>
                    <a:moveTo>
                      <a:pt x="232" y="16"/>
                    </a:moveTo>
                    <a:cubicBezTo>
                      <a:pt x="16" y="16"/>
                      <a:pt x="16" y="16"/>
                      <a:pt x="16" y="16"/>
                    </a:cubicBezTo>
                    <a:cubicBezTo>
                      <a:pt x="16" y="152"/>
                      <a:pt x="16" y="152"/>
                      <a:pt x="16" y="152"/>
                    </a:cubicBezTo>
                    <a:cubicBezTo>
                      <a:pt x="232" y="152"/>
                      <a:pt x="232" y="152"/>
                      <a:pt x="232" y="152"/>
                    </a:cubicBezTo>
                    <a:lnTo>
                      <a:pt x="232" y="16"/>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55560"/>
                  </a:solidFill>
                  <a:effectLst/>
                  <a:uLnTx/>
                  <a:uFillTx/>
                  <a:latin typeface="Segoe UI"/>
                  <a:ea typeface="+mn-ea"/>
                  <a:cs typeface="+mn-cs"/>
                </a:endParaRPr>
              </a:p>
            </p:txBody>
          </p:sp>
        </p:grpSp>
        <p:pic>
          <p:nvPicPr>
            <p:cNvPr id="16" name="Graphic 15" descr="Hierarchy with solid fill">
              <a:extLst>
                <a:ext uri="{FF2B5EF4-FFF2-40B4-BE49-F238E27FC236}">
                  <a16:creationId xmlns:a16="http://schemas.microsoft.com/office/drawing/2014/main" id="{1AC01069-CC5D-D3E0-4122-F086C70CBD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084" y="4993601"/>
              <a:ext cx="379829" cy="368827"/>
            </a:xfrm>
            <a:prstGeom prst="rect">
              <a:avLst/>
            </a:prstGeom>
          </p:spPr>
        </p:pic>
        <p:sp>
          <p:nvSpPr>
            <p:cNvPr id="4" name="Text Placeholder 2">
              <a:extLst>
                <a:ext uri="{FF2B5EF4-FFF2-40B4-BE49-F238E27FC236}">
                  <a16:creationId xmlns:a16="http://schemas.microsoft.com/office/drawing/2014/main" id="{52D1E05F-4C56-E6CB-6A7C-2F044A734B19}"/>
                </a:ext>
              </a:extLst>
            </p:cNvPr>
            <p:cNvSpPr txBox="1">
              <a:spLocks/>
            </p:cNvSpPr>
            <p:nvPr/>
          </p:nvSpPr>
          <p:spPr>
            <a:xfrm>
              <a:off x="7989829" y="3446559"/>
              <a:ext cx="3540929" cy="542663"/>
            </a:xfrm>
            <a:prstGeom prst="rect">
              <a:avLst/>
            </a:prstGeom>
            <a:solidFill>
              <a:srgbClr val="9DF551">
                <a:alpha val="54000"/>
              </a:srgbClr>
            </a:solidFill>
            <a:ln w="38100">
              <a:solidFill>
                <a:srgbClr val="248B1D"/>
              </a:solidFill>
            </a:ln>
          </p:spPr>
          <p:txBody>
            <a:bodyPr spcFirstLastPara="1" wrap="square" lIns="432000" tIns="36000" rIns="36000" bIns="36000" anchor="ctr" anchorCtr="0">
              <a:noAutofit/>
            </a:bodyPr>
            <a:lstStyle>
              <a:defPPr marR="0" lvl="0" algn="l" rtl="0">
                <a:lnSpc>
                  <a:spcPct val="100000"/>
                </a:lnSpc>
                <a:spcBef>
                  <a:spcPts val="0"/>
                </a:spcBef>
                <a:spcAft>
                  <a:spcPts val="0"/>
                </a:spcAft>
              </a:defPPr>
              <a:lvl1pPr marL="265113" marR="0" lvl="0" indent="-265113" algn="l" rtl="0">
                <a:lnSpc>
                  <a:spcPct val="90000"/>
                </a:lnSpc>
                <a:spcBef>
                  <a:spcPts val="867"/>
                </a:spcBef>
                <a:spcAft>
                  <a:spcPts val="0"/>
                </a:spcAft>
                <a:buClr>
                  <a:schemeClr val="dk1"/>
                </a:buClr>
                <a:buSzPts val="1700"/>
                <a:buFont typeface="Arial"/>
                <a:buChar char="•"/>
                <a:defRPr sz="1400" b="0" i="0" u="none" strike="noStrike" cap="none">
                  <a:solidFill>
                    <a:schemeClr val="dk1"/>
                  </a:solidFill>
                  <a:latin typeface="Arial"/>
                  <a:ea typeface="Arial"/>
                  <a:cs typeface="Arial"/>
                  <a:sym typeface="Arial"/>
                </a:defRPr>
              </a:lvl1pPr>
              <a:lvl2pPr marL="990576" marR="0" lvl="1" indent="-350829" algn="l" rtl="0">
                <a:lnSpc>
                  <a:spcPct val="90000"/>
                </a:lnSpc>
                <a:spcBef>
                  <a:spcPts val="433"/>
                </a:spcBef>
                <a:spcAft>
                  <a:spcPts val="0"/>
                </a:spcAft>
                <a:buClr>
                  <a:schemeClr val="dk1"/>
                </a:buClr>
                <a:buSzPts val="1500"/>
                <a:buFont typeface="Arial"/>
                <a:buChar char="–"/>
                <a:defRPr sz="1625" b="0" i="0" u="none" strike="noStrike" cap="none">
                  <a:solidFill>
                    <a:schemeClr val="dk1"/>
                  </a:solidFill>
                  <a:latin typeface="Arial"/>
                  <a:ea typeface="Arial"/>
                  <a:cs typeface="Arial"/>
                  <a:sym typeface="Arial"/>
                </a:defRPr>
              </a:lvl2pPr>
              <a:lvl3pPr marL="1485863" marR="0" lvl="2" indent="-343950" algn="l" rtl="0">
                <a:lnSpc>
                  <a:spcPct val="90000"/>
                </a:lnSpc>
                <a:spcBef>
                  <a:spcPts val="433"/>
                </a:spcBef>
                <a:spcAft>
                  <a:spcPts val="0"/>
                </a:spcAft>
                <a:buClr>
                  <a:schemeClr val="dk1"/>
                </a:buClr>
                <a:buSzPts val="1400"/>
                <a:buFont typeface="Arial"/>
                <a:buChar char="•"/>
                <a:defRPr sz="1517" b="0" i="0" u="none" strike="noStrike" cap="none">
                  <a:solidFill>
                    <a:schemeClr val="dk1"/>
                  </a:solidFill>
                  <a:latin typeface="Arial"/>
                  <a:ea typeface="Arial"/>
                  <a:cs typeface="Arial"/>
                  <a:sym typeface="Arial"/>
                </a:defRPr>
              </a:lvl3pPr>
              <a:lvl4pPr marL="1981150" marR="0" lvl="3" indent="-330192" algn="l" rtl="0">
                <a:lnSpc>
                  <a:spcPct val="90000"/>
                </a:lnSpc>
                <a:spcBef>
                  <a:spcPts val="433"/>
                </a:spcBef>
                <a:spcAft>
                  <a:spcPts val="0"/>
                </a:spcAft>
                <a:buClr>
                  <a:schemeClr val="dk1"/>
                </a:buClr>
                <a:buSzPts val="1200"/>
                <a:buFont typeface="Arial"/>
                <a:buChar char="–"/>
                <a:defRPr sz="1300" b="0" i="0" u="none" strike="noStrike" cap="none">
                  <a:solidFill>
                    <a:schemeClr val="dk1"/>
                  </a:solidFill>
                  <a:latin typeface="Arial"/>
                  <a:ea typeface="Arial"/>
                  <a:cs typeface="Arial"/>
                  <a:sym typeface="Arial"/>
                </a:defRPr>
              </a:lvl4pPr>
              <a:lvl5pPr marL="2476438" marR="0" lvl="4"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971726" marR="0" lvl="5"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467013" marR="0" lvl="6"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962301" marR="0" lvl="7"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457589" marR="0" lvl="8"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indent="0" algn="ctr">
                <a:lnSpc>
                  <a:spcPct val="100000"/>
                </a:lnSpc>
                <a:spcBef>
                  <a:spcPts val="0"/>
                </a:spcBef>
                <a:buClr>
                  <a:srgbClr val="000000"/>
                </a:buClr>
                <a:buNone/>
                <a:defRPr/>
              </a:pPr>
              <a:r>
                <a:rPr kumimoji="0" lang="en-GB" b="1" i="0" u="none" strike="noStrike" kern="1200" cap="none" spc="0" normalizeH="0" baseline="0" noProof="0">
                  <a:ln>
                    <a:noFill/>
                  </a:ln>
                  <a:solidFill>
                    <a:sysClr val="windowText" lastClr="000000"/>
                  </a:solidFill>
                  <a:effectLst/>
                  <a:uLnTx/>
                  <a:uFillTx/>
                  <a:latin typeface="Arial"/>
                  <a:ea typeface="+mn-ea"/>
                  <a:cs typeface="+mn-cs"/>
                </a:rPr>
                <a:t>Case Tracker</a:t>
              </a:r>
            </a:p>
          </p:txBody>
        </p:sp>
        <p:sp>
          <p:nvSpPr>
            <p:cNvPr id="5" name="Text Placeholder 2">
              <a:extLst>
                <a:ext uri="{FF2B5EF4-FFF2-40B4-BE49-F238E27FC236}">
                  <a16:creationId xmlns:a16="http://schemas.microsoft.com/office/drawing/2014/main" id="{15095518-064F-93A5-B798-830A4E9060B0}"/>
                </a:ext>
              </a:extLst>
            </p:cNvPr>
            <p:cNvSpPr txBox="1">
              <a:spLocks/>
            </p:cNvSpPr>
            <p:nvPr/>
          </p:nvSpPr>
          <p:spPr>
            <a:xfrm>
              <a:off x="4212964" y="3415990"/>
              <a:ext cx="3540929" cy="573230"/>
            </a:xfrm>
            <a:prstGeom prst="rect">
              <a:avLst/>
            </a:prstGeom>
            <a:solidFill>
              <a:srgbClr val="9DF551">
                <a:alpha val="54000"/>
              </a:srgbClr>
            </a:solidFill>
            <a:ln w="38100">
              <a:solidFill>
                <a:srgbClr val="248B1D"/>
              </a:solidFill>
            </a:ln>
          </p:spPr>
          <p:txBody>
            <a:bodyPr spcFirstLastPara="1" wrap="square" lIns="432000" tIns="36000" rIns="36000" bIns="36000" anchor="ctr" anchorCtr="0">
              <a:noAutofit/>
            </a:bodyPr>
            <a:lstStyle>
              <a:defPPr marR="0" lvl="0" algn="l" rtl="0">
                <a:lnSpc>
                  <a:spcPct val="100000"/>
                </a:lnSpc>
                <a:spcBef>
                  <a:spcPts val="0"/>
                </a:spcBef>
                <a:spcAft>
                  <a:spcPts val="0"/>
                </a:spcAft>
              </a:defPPr>
              <a:lvl1pPr marL="265113" marR="0" lvl="0" indent="-265113" algn="l" rtl="0">
                <a:lnSpc>
                  <a:spcPct val="90000"/>
                </a:lnSpc>
                <a:spcBef>
                  <a:spcPts val="867"/>
                </a:spcBef>
                <a:spcAft>
                  <a:spcPts val="0"/>
                </a:spcAft>
                <a:buClr>
                  <a:schemeClr val="dk1"/>
                </a:buClr>
                <a:buSzPts val="1700"/>
                <a:buFont typeface="Arial"/>
                <a:buChar char="•"/>
                <a:defRPr sz="1400" b="0" i="0" u="none" strike="noStrike" cap="none">
                  <a:solidFill>
                    <a:schemeClr val="dk1"/>
                  </a:solidFill>
                  <a:latin typeface="Arial"/>
                  <a:ea typeface="Arial"/>
                  <a:cs typeface="Arial"/>
                  <a:sym typeface="Arial"/>
                </a:defRPr>
              </a:lvl1pPr>
              <a:lvl2pPr marL="990576" marR="0" lvl="1" indent="-350829" algn="l" rtl="0">
                <a:lnSpc>
                  <a:spcPct val="90000"/>
                </a:lnSpc>
                <a:spcBef>
                  <a:spcPts val="433"/>
                </a:spcBef>
                <a:spcAft>
                  <a:spcPts val="0"/>
                </a:spcAft>
                <a:buClr>
                  <a:schemeClr val="dk1"/>
                </a:buClr>
                <a:buSzPts val="1500"/>
                <a:buFont typeface="Arial"/>
                <a:buChar char="–"/>
                <a:defRPr sz="1625" b="0" i="0" u="none" strike="noStrike" cap="none">
                  <a:solidFill>
                    <a:schemeClr val="dk1"/>
                  </a:solidFill>
                  <a:latin typeface="Arial"/>
                  <a:ea typeface="Arial"/>
                  <a:cs typeface="Arial"/>
                  <a:sym typeface="Arial"/>
                </a:defRPr>
              </a:lvl2pPr>
              <a:lvl3pPr marL="1485863" marR="0" lvl="2" indent="-343950" algn="l" rtl="0">
                <a:lnSpc>
                  <a:spcPct val="90000"/>
                </a:lnSpc>
                <a:spcBef>
                  <a:spcPts val="433"/>
                </a:spcBef>
                <a:spcAft>
                  <a:spcPts val="0"/>
                </a:spcAft>
                <a:buClr>
                  <a:schemeClr val="dk1"/>
                </a:buClr>
                <a:buSzPts val="1400"/>
                <a:buFont typeface="Arial"/>
                <a:buChar char="•"/>
                <a:defRPr sz="1517" b="0" i="0" u="none" strike="noStrike" cap="none">
                  <a:solidFill>
                    <a:schemeClr val="dk1"/>
                  </a:solidFill>
                  <a:latin typeface="Arial"/>
                  <a:ea typeface="Arial"/>
                  <a:cs typeface="Arial"/>
                  <a:sym typeface="Arial"/>
                </a:defRPr>
              </a:lvl3pPr>
              <a:lvl4pPr marL="1981150" marR="0" lvl="3" indent="-330192" algn="l" rtl="0">
                <a:lnSpc>
                  <a:spcPct val="90000"/>
                </a:lnSpc>
                <a:spcBef>
                  <a:spcPts val="433"/>
                </a:spcBef>
                <a:spcAft>
                  <a:spcPts val="0"/>
                </a:spcAft>
                <a:buClr>
                  <a:schemeClr val="dk1"/>
                </a:buClr>
                <a:buSzPts val="1200"/>
                <a:buFont typeface="Arial"/>
                <a:buChar char="–"/>
                <a:defRPr sz="1300" b="0" i="0" u="none" strike="noStrike" cap="none">
                  <a:solidFill>
                    <a:schemeClr val="dk1"/>
                  </a:solidFill>
                  <a:latin typeface="Arial"/>
                  <a:ea typeface="Arial"/>
                  <a:cs typeface="Arial"/>
                  <a:sym typeface="Arial"/>
                </a:defRPr>
              </a:lvl4pPr>
              <a:lvl5pPr marL="2476438" marR="0" lvl="4"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971726" marR="0" lvl="5"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467013" marR="0" lvl="6"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962301" marR="0" lvl="7"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457589" marR="0" lvl="8"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indent="0" algn="ctr">
                <a:lnSpc>
                  <a:spcPct val="100000"/>
                </a:lnSpc>
                <a:spcBef>
                  <a:spcPts val="0"/>
                </a:spcBef>
                <a:buClrTx/>
                <a:buSzTx/>
                <a:buNone/>
                <a:defRPr/>
              </a:pPr>
              <a:r>
                <a:rPr kumimoji="0" lang="en-GB" b="1" i="0" u="none" strike="noStrike" kern="1200" cap="none" spc="0" normalizeH="0" baseline="0" noProof="0">
                  <a:ln>
                    <a:noFill/>
                  </a:ln>
                  <a:solidFill>
                    <a:sysClr val="windowText" lastClr="000000"/>
                  </a:solidFill>
                  <a:effectLst/>
                  <a:uLnTx/>
                  <a:uFillTx/>
                  <a:latin typeface="Arial"/>
                  <a:ea typeface="+mn-ea"/>
                  <a:cs typeface="+mn-cs"/>
                </a:rPr>
                <a:t>Digitalisation of Forms</a:t>
              </a:r>
            </a:p>
          </p:txBody>
        </p:sp>
        <p:sp>
          <p:nvSpPr>
            <p:cNvPr id="7" name="Text Placeholder 2">
              <a:extLst>
                <a:ext uri="{FF2B5EF4-FFF2-40B4-BE49-F238E27FC236}">
                  <a16:creationId xmlns:a16="http://schemas.microsoft.com/office/drawing/2014/main" id="{FAF398BD-5517-AD6C-E54D-AEA41A27BEE5}"/>
                </a:ext>
              </a:extLst>
            </p:cNvPr>
            <p:cNvSpPr txBox="1">
              <a:spLocks/>
            </p:cNvSpPr>
            <p:nvPr/>
          </p:nvSpPr>
          <p:spPr>
            <a:xfrm>
              <a:off x="458912" y="3394558"/>
              <a:ext cx="3540929" cy="606036"/>
            </a:xfrm>
            <a:prstGeom prst="rect">
              <a:avLst/>
            </a:prstGeom>
            <a:solidFill>
              <a:srgbClr val="9DF551">
                <a:alpha val="54000"/>
              </a:srgbClr>
            </a:solidFill>
            <a:ln w="38100">
              <a:solidFill>
                <a:srgbClr val="248B1D"/>
              </a:solidFill>
            </a:ln>
          </p:spPr>
          <p:txBody>
            <a:bodyPr spcFirstLastPara="1" wrap="square" lIns="432000" tIns="36000" rIns="36000" bIns="36000" anchor="ctr" anchorCtr="0">
              <a:noAutofit/>
            </a:bodyPr>
            <a:lstStyle>
              <a:defPPr marR="0" lvl="0" algn="l" rtl="0">
                <a:lnSpc>
                  <a:spcPct val="100000"/>
                </a:lnSpc>
                <a:spcBef>
                  <a:spcPts val="0"/>
                </a:spcBef>
                <a:spcAft>
                  <a:spcPts val="0"/>
                </a:spcAft>
              </a:defPPr>
              <a:lvl1pPr marL="265113" marR="0" lvl="0" indent="-265113" algn="l" rtl="0">
                <a:lnSpc>
                  <a:spcPct val="90000"/>
                </a:lnSpc>
                <a:spcBef>
                  <a:spcPts val="867"/>
                </a:spcBef>
                <a:spcAft>
                  <a:spcPts val="0"/>
                </a:spcAft>
                <a:buClr>
                  <a:schemeClr val="dk1"/>
                </a:buClr>
                <a:buSzPts val="1700"/>
                <a:buFont typeface="Arial"/>
                <a:buChar char="•"/>
                <a:defRPr sz="1400" b="0" i="0" u="none" strike="noStrike" cap="none">
                  <a:solidFill>
                    <a:schemeClr val="dk1"/>
                  </a:solidFill>
                  <a:latin typeface="Arial"/>
                  <a:ea typeface="Arial"/>
                  <a:cs typeface="Arial"/>
                  <a:sym typeface="Arial"/>
                </a:defRPr>
              </a:lvl1pPr>
              <a:lvl2pPr marL="990576" marR="0" lvl="1" indent="-350829" algn="l" rtl="0">
                <a:lnSpc>
                  <a:spcPct val="90000"/>
                </a:lnSpc>
                <a:spcBef>
                  <a:spcPts val="433"/>
                </a:spcBef>
                <a:spcAft>
                  <a:spcPts val="0"/>
                </a:spcAft>
                <a:buClr>
                  <a:schemeClr val="dk1"/>
                </a:buClr>
                <a:buSzPts val="1500"/>
                <a:buFont typeface="Arial"/>
                <a:buChar char="–"/>
                <a:defRPr sz="1625" b="0" i="0" u="none" strike="noStrike" cap="none">
                  <a:solidFill>
                    <a:schemeClr val="dk1"/>
                  </a:solidFill>
                  <a:latin typeface="Arial"/>
                  <a:ea typeface="Arial"/>
                  <a:cs typeface="Arial"/>
                  <a:sym typeface="Arial"/>
                </a:defRPr>
              </a:lvl2pPr>
              <a:lvl3pPr marL="1485863" marR="0" lvl="2" indent="-343950" algn="l" rtl="0">
                <a:lnSpc>
                  <a:spcPct val="90000"/>
                </a:lnSpc>
                <a:spcBef>
                  <a:spcPts val="433"/>
                </a:spcBef>
                <a:spcAft>
                  <a:spcPts val="0"/>
                </a:spcAft>
                <a:buClr>
                  <a:schemeClr val="dk1"/>
                </a:buClr>
                <a:buSzPts val="1400"/>
                <a:buFont typeface="Arial"/>
                <a:buChar char="•"/>
                <a:defRPr sz="1517" b="0" i="0" u="none" strike="noStrike" cap="none">
                  <a:solidFill>
                    <a:schemeClr val="dk1"/>
                  </a:solidFill>
                  <a:latin typeface="Arial"/>
                  <a:ea typeface="Arial"/>
                  <a:cs typeface="Arial"/>
                  <a:sym typeface="Arial"/>
                </a:defRPr>
              </a:lvl3pPr>
              <a:lvl4pPr marL="1981150" marR="0" lvl="3" indent="-330192" algn="l" rtl="0">
                <a:lnSpc>
                  <a:spcPct val="90000"/>
                </a:lnSpc>
                <a:spcBef>
                  <a:spcPts val="433"/>
                </a:spcBef>
                <a:spcAft>
                  <a:spcPts val="0"/>
                </a:spcAft>
                <a:buClr>
                  <a:schemeClr val="dk1"/>
                </a:buClr>
                <a:buSzPts val="1200"/>
                <a:buFont typeface="Arial"/>
                <a:buChar char="–"/>
                <a:defRPr sz="1300" b="0" i="0" u="none" strike="noStrike" cap="none">
                  <a:solidFill>
                    <a:schemeClr val="dk1"/>
                  </a:solidFill>
                  <a:latin typeface="Arial"/>
                  <a:ea typeface="Arial"/>
                  <a:cs typeface="Arial"/>
                  <a:sym typeface="Arial"/>
                </a:defRPr>
              </a:lvl4pPr>
              <a:lvl5pPr marL="2476438" marR="0" lvl="4"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971726" marR="0" lvl="5"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467013" marR="0" lvl="6"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962301" marR="0" lvl="7"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457589" marR="0" lvl="8"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indent="0" algn="ctr">
                <a:lnSpc>
                  <a:spcPct val="100000"/>
                </a:lnSpc>
                <a:spcBef>
                  <a:spcPts val="0"/>
                </a:spcBef>
                <a:buClrTx/>
                <a:buSzTx/>
                <a:buNone/>
                <a:defRPr/>
              </a:pPr>
              <a:r>
                <a:rPr kumimoji="0" lang="en-GB" b="1" i="0" u="none" strike="noStrike" kern="1200" cap="none" spc="0" normalizeH="0" baseline="0" noProof="0">
                  <a:ln>
                    <a:noFill/>
                  </a:ln>
                  <a:solidFill>
                    <a:sysClr val="windowText" lastClr="000000"/>
                  </a:solidFill>
                  <a:effectLst/>
                  <a:uLnTx/>
                  <a:uFillTx/>
                  <a:latin typeface="Arial"/>
                  <a:ea typeface="+mn-ea"/>
                  <a:cs typeface="+mn-cs"/>
                </a:rPr>
                <a:t>Two-way Interactive Portal for Users (Parties)</a:t>
              </a:r>
            </a:p>
          </p:txBody>
        </p:sp>
        <p:grpSp>
          <p:nvGrpSpPr>
            <p:cNvPr id="12" name="Group 11">
              <a:extLst>
                <a:ext uri="{FF2B5EF4-FFF2-40B4-BE49-F238E27FC236}">
                  <a16:creationId xmlns:a16="http://schemas.microsoft.com/office/drawing/2014/main" id="{78C1A0AD-4AA4-30B6-233F-08EA732D6923}"/>
                </a:ext>
              </a:extLst>
            </p:cNvPr>
            <p:cNvGrpSpPr/>
            <p:nvPr/>
          </p:nvGrpSpPr>
          <p:grpSpPr>
            <a:xfrm>
              <a:off x="357282" y="3307241"/>
              <a:ext cx="443112" cy="421658"/>
              <a:chOff x="7959033" y="2881351"/>
              <a:chExt cx="504000" cy="504000"/>
            </a:xfrm>
          </p:grpSpPr>
          <p:sp>
            <p:nvSpPr>
              <p:cNvPr id="55" name="Oval 54">
                <a:extLst>
                  <a:ext uri="{FF2B5EF4-FFF2-40B4-BE49-F238E27FC236}">
                    <a16:creationId xmlns:a16="http://schemas.microsoft.com/office/drawing/2014/main" id="{2E4A3CF3-9870-2A61-822A-3E7A46AAAD2F}"/>
                  </a:ext>
                </a:extLst>
              </p:cNvPr>
              <p:cNvSpPr/>
              <p:nvPr/>
            </p:nvSpPr>
            <p:spPr>
              <a:xfrm>
                <a:off x="7959033" y="2881351"/>
                <a:ext cx="504000" cy="504000"/>
              </a:xfrm>
              <a:prstGeom prst="ellipse">
                <a:avLst/>
              </a:prstGeom>
              <a:solidFill>
                <a:schemeClr val="bg1"/>
              </a:solidFill>
              <a:ln w="38100">
                <a:solidFill>
                  <a:srgbClr val="248B1D"/>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en-GB" sz="1600">
                  <a:solidFill>
                    <a:srgbClr val="FFFFFF"/>
                  </a:solidFill>
                  <a:latin typeface="Arial"/>
                </a:endParaRPr>
              </a:p>
            </p:txBody>
          </p:sp>
          <p:pic>
            <p:nvPicPr>
              <p:cNvPr id="61" name="Graphic 60" descr="Signpost">
                <a:extLst>
                  <a:ext uri="{FF2B5EF4-FFF2-40B4-BE49-F238E27FC236}">
                    <a16:creationId xmlns:a16="http://schemas.microsoft.com/office/drawing/2014/main" id="{1394190F-994A-DDAF-A76B-3B22F06315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40199" y="2951888"/>
                <a:ext cx="341667" cy="341667"/>
              </a:xfrm>
              <a:prstGeom prst="rect">
                <a:avLst/>
              </a:prstGeom>
            </p:spPr>
          </p:pic>
        </p:grpSp>
        <p:grpSp>
          <p:nvGrpSpPr>
            <p:cNvPr id="2" name="Group 1">
              <a:extLst>
                <a:ext uri="{FF2B5EF4-FFF2-40B4-BE49-F238E27FC236}">
                  <a16:creationId xmlns:a16="http://schemas.microsoft.com/office/drawing/2014/main" id="{EB24D291-0E83-452A-371D-E1AE2D137AE9}"/>
                </a:ext>
              </a:extLst>
            </p:cNvPr>
            <p:cNvGrpSpPr/>
            <p:nvPr/>
          </p:nvGrpSpPr>
          <p:grpSpPr>
            <a:xfrm>
              <a:off x="7867088" y="3296155"/>
              <a:ext cx="511876" cy="443830"/>
              <a:chOff x="503185" y="2881351"/>
              <a:chExt cx="504000" cy="504000"/>
            </a:xfrm>
          </p:grpSpPr>
          <p:sp>
            <p:nvSpPr>
              <p:cNvPr id="32" name="Oval 31">
                <a:extLst>
                  <a:ext uri="{FF2B5EF4-FFF2-40B4-BE49-F238E27FC236}">
                    <a16:creationId xmlns:a16="http://schemas.microsoft.com/office/drawing/2014/main" id="{3FA94153-35D0-D4CC-4669-0BE86E691A2A}"/>
                  </a:ext>
                </a:extLst>
              </p:cNvPr>
              <p:cNvSpPr/>
              <p:nvPr/>
            </p:nvSpPr>
            <p:spPr>
              <a:xfrm>
                <a:off x="503185" y="2881351"/>
                <a:ext cx="504000" cy="504000"/>
              </a:xfrm>
              <a:prstGeom prst="ellipse">
                <a:avLst/>
              </a:prstGeom>
              <a:solidFill>
                <a:schemeClr val="bg1"/>
              </a:solidFill>
              <a:ln w="38100">
                <a:solidFill>
                  <a:srgbClr val="248B1D"/>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en-GB" sz="1600">
                  <a:solidFill>
                    <a:srgbClr val="FFFFFF"/>
                  </a:solidFill>
                  <a:latin typeface="Arial"/>
                </a:endParaRPr>
              </a:p>
            </p:txBody>
          </p:sp>
          <p:pic>
            <p:nvPicPr>
              <p:cNvPr id="92" name="Graphic 91" descr="Folder Search with solid fill">
                <a:extLst>
                  <a:ext uri="{FF2B5EF4-FFF2-40B4-BE49-F238E27FC236}">
                    <a16:creationId xmlns:a16="http://schemas.microsoft.com/office/drawing/2014/main" id="{E3F456F8-6308-357E-8B7D-188F643AF67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1083" y="2937162"/>
                <a:ext cx="388203" cy="388204"/>
              </a:xfrm>
              <a:prstGeom prst="rect">
                <a:avLst/>
              </a:prstGeom>
            </p:spPr>
          </p:pic>
        </p:grpSp>
        <p:grpSp>
          <p:nvGrpSpPr>
            <p:cNvPr id="18" name="Group 17">
              <a:extLst>
                <a:ext uri="{FF2B5EF4-FFF2-40B4-BE49-F238E27FC236}">
                  <a16:creationId xmlns:a16="http://schemas.microsoft.com/office/drawing/2014/main" id="{EA7FAD7C-21F2-F895-495E-C9C4652EBA81}"/>
                </a:ext>
              </a:extLst>
            </p:cNvPr>
            <p:cNvGrpSpPr/>
            <p:nvPr/>
          </p:nvGrpSpPr>
          <p:grpSpPr>
            <a:xfrm>
              <a:off x="4111310" y="3333670"/>
              <a:ext cx="443112" cy="439715"/>
              <a:chOff x="7606697" y="1016485"/>
              <a:chExt cx="504000" cy="504000"/>
            </a:xfrm>
          </p:grpSpPr>
          <p:sp>
            <p:nvSpPr>
              <p:cNvPr id="19" name="Oval 18">
                <a:extLst>
                  <a:ext uri="{FF2B5EF4-FFF2-40B4-BE49-F238E27FC236}">
                    <a16:creationId xmlns:a16="http://schemas.microsoft.com/office/drawing/2014/main" id="{7217FB62-0FDC-6630-615F-A3E67483D01B}"/>
                  </a:ext>
                </a:extLst>
              </p:cNvPr>
              <p:cNvSpPr/>
              <p:nvPr/>
            </p:nvSpPr>
            <p:spPr>
              <a:xfrm>
                <a:off x="7606697" y="1016485"/>
                <a:ext cx="504000" cy="504000"/>
              </a:xfrm>
              <a:prstGeom prst="ellipse">
                <a:avLst/>
              </a:prstGeom>
              <a:solidFill>
                <a:schemeClr val="bg1"/>
              </a:solidFill>
              <a:ln w="38100">
                <a:solidFill>
                  <a:srgbClr val="248B1D"/>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en-GB" sz="1600">
                  <a:solidFill>
                    <a:srgbClr val="FFFFFF"/>
                  </a:solidFill>
                  <a:latin typeface="Arial"/>
                </a:endParaRPr>
              </a:p>
            </p:txBody>
          </p:sp>
          <p:pic>
            <p:nvPicPr>
              <p:cNvPr id="21" name="Graphic 20" descr="Document with solid fill">
                <a:extLst>
                  <a:ext uri="{FF2B5EF4-FFF2-40B4-BE49-F238E27FC236}">
                    <a16:creationId xmlns:a16="http://schemas.microsoft.com/office/drawing/2014/main" id="{362F264D-96CD-FD23-2221-4CDB1FAE89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702793" y="1093332"/>
                <a:ext cx="326480" cy="326480"/>
              </a:xfrm>
              <a:prstGeom prst="rect">
                <a:avLst/>
              </a:prstGeom>
            </p:spPr>
          </p:pic>
        </p:grpSp>
      </p:grpSp>
      <p:sp>
        <p:nvSpPr>
          <p:cNvPr id="22" name="Rectangle 21">
            <a:extLst>
              <a:ext uri="{FF2B5EF4-FFF2-40B4-BE49-F238E27FC236}">
                <a16:creationId xmlns:a16="http://schemas.microsoft.com/office/drawing/2014/main" id="{803E0F0E-D73D-1EF0-81CA-BC13BDA95F65}"/>
              </a:ext>
            </a:extLst>
          </p:cNvPr>
          <p:cNvSpPr/>
          <p:nvPr/>
        </p:nvSpPr>
        <p:spPr>
          <a:xfrm>
            <a:off x="178052" y="2639948"/>
            <a:ext cx="11517085" cy="2836857"/>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itle 4">
            <a:extLst>
              <a:ext uri="{FF2B5EF4-FFF2-40B4-BE49-F238E27FC236}">
                <a16:creationId xmlns:a16="http://schemas.microsoft.com/office/drawing/2014/main" id="{F9F2B3F4-716A-DE1B-5D7B-27245E7C070F}"/>
              </a:ext>
            </a:extLst>
          </p:cNvPr>
          <p:cNvSpPr txBox="1">
            <a:spLocks/>
          </p:cNvSpPr>
          <p:nvPr/>
        </p:nvSpPr>
        <p:spPr>
          <a:xfrm>
            <a:off x="575637" y="1674054"/>
            <a:ext cx="11051664" cy="971676"/>
          </a:xfrm>
          <a:prstGeom prst="rect">
            <a:avLst/>
          </a:prstGeom>
        </p:spPr>
        <p:txBody>
          <a:bodyPr lIns="91440" tIns="45720" rIns="91440" bIns="45720" anchor="t">
            <a:noAutofit/>
          </a:bodyPr>
          <a:lst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a:lstStyle>
          <a:p>
            <a:r>
              <a:rPr lang="en-GB" sz="1400"/>
              <a:t>Our aim is to transform the UKSC and JCPC into modern, world-leading courts which are customer-centric, open, transparent, inclusive and efficient, with increased levels of public awareness and trust. </a:t>
            </a:r>
            <a:endParaRPr lang="en-US" sz="1400">
              <a:cs typeface="Arial"/>
            </a:endParaRPr>
          </a:p>
          <a:p>
            <a:endParaRPr lang="en-GB" sz="1400">
              <a:cs typeface="Arial"/>
            </a:endParaRPr>
          </a:p>
          <a:p>
            <a:r>
              <a:rPr lang="en-GB" sz="1400"/>
              <a:t>To enable this, we are developing a case management system. Accessible through our brand-new websites, the system will take the form of a two-way online portal, with support from our excellent Registry available at all stages of the process. To transform the user experience, the case management system will include features such as:</a:t>
            </a:r>
          </a:p>
        </p:txBody>
      </p:sp>
      <p:grpSp>
        <p:nvGrpSpPr>
          <p:cNvPr id="23" name="Group 22">
            <a:extLst>
              <a:ext uri="{FF2B5EF4-FFF2-40B4-BE49-F238E27FC236}">
                <a16:creationId xmlns:a16="http://schemas.microsoft.com/office/drawing/2014/main" id="{CB02628F-8473-6081-048F-61CCD4D2A30D}"/>
              </a:ext>
            </a:extLst>
          </p:cNvPr>
          <p:cNvGrpSpPr/>
          <p:nvPr/>
        </p:nvGrpSpPr>
        <p:grpSpPr>
          <a:xfrm>
            <a:off x="532392" y="5928016"/>
            <a:ext cx="10967696" cy="529249"/>
            <a:chOff x="532393" y="5928016"/>
            <a:chExt cx="11260772" cy="529249"/>
          </a:xfrm>
        </p:grpSpPr>
        <p:sp>
          <p:nvSpPr>
            <p:cNvPr id="3" name="Rectangle 2">
              <a:extLst>
                <a:ext uri="{FF2B5EF4-FFF2-40B4-BE49-F238E27FC236}">
                  <a16:creationId xmlns:a16="http://schemas.microsoft.com/office/drawing/2014/main" id="{F528370C-5D09-AE98-99F9-CCDF90088DBC}"/>
                </a:ext>
              </a:extLst>
            </p:cNvPr>
            <p:cNvSpPr/>
            <p:nvPr/>
          </p:nvSpPr>
          <p:spPr>
            <a:xfrm>
              <a:off x="8114812" y="5928016"/>
              <a:ext cx="3678353" cy="529249"/>
            </a:xfrm>
            <a:prstGeom prst="rect">
              <a:avLst/>
            </a:prstGeom>
            <a:solidFill>
              <a:srgbClr val="E6FC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00" b="1">
                  <a:solidFill>
                    <a:schemeClr val="tx1"/>
                  </a:solidFill>
                  <a:latin typeface="Arial" panose="020B0604020202020204" pitchFamily="34" charset="0"/>
                  <a:cs typeface="Arial" panose="020B0604020202020204" pitchFamily="34" charset="0"/>
                </a:rPr>
                <a:t>PROVIDE A WORLD-LEADING USER EXPERIENCE</a:t>
              </a:r>
              <a:endParaRPr lang="en-US" sz="130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4F68A1E-EFE9-9782-C354-42E51B76A684}"/>
                </a:ext>
              </a:extLst>
            </p:cNvPr>
            <p:cNvSpPr/>
            <p:nvPr/>
          </p:nvSpPr>
          <p:spPr>
            <a:xfrm>
              <a:off x="4323602" y="5928016"/>
              <a:ext cx="3678353" cy="529249"/>
            </a:xfrm>
            <a:prstGeom prst="rect">
              <a:avLst/>
            </a:prstGeom>
            <a:solidFill>
              <a:srgbClr val="E6FC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00" b="1">
                  <a:solidFill>
                    <a:schemeClr val="tx1"/>
                  </a:solidFill>
                  <a:latin typeface="Arial" panose="020B0604020202020204" pitchFamily="34" charset="0"/>
                  <a:cs typeface="Arial" panose="020B0604020202020204" pitchFamily="34" charset="0"/>
                </a:rPr>
                <a:t>INCREASED PUBLIC TRUST IN THE JUSTICE SYSTEM</a:t>
              </a:r>
            </a:p>
          </p:txBody>
        </p:sp>
        <p:sp>
          <p:nvSpPr>
            <p:cNvPr id="15" name="Rectangle 14">
              <a:extLst>
                <a:ext uri="{FF2B5EF4-FFF2-40B4-BE49-F238E27FC236}">
                  <a16:creationId xmlns:a16="http://schemas.microsoft.com/office/drawing/2014/main" id="{B76EFD6D-A38F-B3C2-D753-132983FACCDB}"/>
                </a:ext>
              </a:extLst>
            </p:cNvPr>
            <p:cNvSpPr/>
            <p:nvPr/>
          </p:nvSpPr>
          <p:spPr>
            <a:xfrm>
              <a:off x="532393" y="5928016"/>
              <a:ext cx="3678353" cy="529249"/>
            </a:xfrm>
            <a:prstGeom prst="rect">
              <a:avLst/>
            </a:prstGeom>
            <a:solidFill>
              <a:srgbClr val="E6FC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00" b="1">
                  <a:solidFill>
                    <a:schemeClr val="tx1"/>
                  </a:solidFill>
                  <a:latin typeface="Arial" panose="020B0604020202020204" pitchFamily="34" charset="0"/>
                  <a:cs typeface="Arial" panose="020B0604020202020204" pitchFamily="34" charset="0"/>
                </a:rPr>
                <a:t>IMPROVED ACCESS TO JUSTICE</a:t>
              </a:r>
            </a:p>
          </p:txBody>
        </p:sp>
      </p:grpSp>
      <p:sp>
        <p:nvSpPr>
          <p:cNvPr id="25" name="TextBox 24">
            <a:extLst>
              <a:ext uri="{FF2B5EF4-FFF2-40B4-BE49-F238E27FC236}">
                <a16:creationId xmlns:a16="http://schemas.microsoft.com/office/drawing/2014/main" id="{119BE3E0-6851-E0E2-FF3C-4BFE161B5665}"/>
              </a:ext>
            </a:extLst>
          </p:cNvPr>
          <p:cNvSpPr txBox="1"/>
          <p:nvPr/>
        </p:nvSpPr>
        <p:spPr>
          <a:xfrm>
            <a:off x="539262" y="5516241"/>
            <a:ext cx="440574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cs typeface="Arial"/>
              </a:rPr>
              <a:t>Benefits: </a:t>
            </a:r>
          </a:p>
        </p:txBody>
      </p:sp>
    </p:spTree>
    <p:extLst>
      <p:ext uri="{BB962C8B-B14F-4D97-AF65-F5344CB8AC3E}">
        <p14:creationId xmlns:p14="http://schemas.microsoft.com/office/powerpoint/2010/main" val="2003442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D35D1A06-DBA9-F3FC-0938-E2539694E838}"/>
              </a:ext>
            </a:extLst>
          </p:cNvPr>
          <p:cNvSpPr txBox="1"/>
          <p:nvPr/>
        </p:nvSpPr>
        <p:spPr>
          <a:xfrm>
            <a:off x="570985" y="1495657"/>
            <a:ext cx="11039330" cy="2031325"/>
          </a:xfrm>
          <a:prstGeom prst="rect">
            <a:avLst/>
          </a:prstGeom>
          <a:noFill/>
        </p:spPr>
        <p:txBody>
          <a:bodyPr wrap="square" lIns="91440" tIns="45720" rIns="91440" bIns="45720" anchor="t">
            <a:spAutoFit/>
          </a:bodyPr>
          <a:lstStyle/>
          <a:p>
            <a:r>
              <a:rPr lang="en-GB" sz="1400"/>
              <a:t>We have developed two new websites; one for the UKSC and one for the JCPC. Designed with a focus on user-friendliness and intuitiveness, the websites will provide users with exceptional insight into the Court and all its work. </a:t>
            </a:r>
          </a:p>
          <a:p>
            <a:endParaRPr lang="en-GB" sz="1400"/>
          </a:p>
          <a:p>
            <a:r>
              <a:rPr lang="en-GB" sz="1400"/>
              <a:t>The websites will be kept up-to-date with all the latest cases, events and information. The websites will be linked to our case management system to allow for almost instant updates on the latest progress with cases. Users may subscribe to notifications via the website to ensure they do not miss anything on their chosen areas of interest. The websites will be fully mobile compatible and compliant with the highest standards of accessibility. </a:t>
            </a:r>
            <a:endParaRPr lang="en-GB" sz="1400">
              <a:cs typeface="Arial"/>
            </a:endParaRPr>
          </a:p>
          <a:p>
            <a:endParaRPr lang="en-GB" sz="1400"/>
          </a:p>
          <a:p>
            <a:r>
              <a:rPr lang="en-GB" sz="1400" b="1"/>
              <a:t>A summary of the features of both websites is provided here</a:t>
            </a:r>
            <a:r>
              <a:rPr lang="en-GB" sz="1400"/>
              <a:t>:</a:t>
            </a:r>
            <a:endParaRPr lang="en-GB" sz="1400">
              <a:cs typeface="Arial"/>
            </a:endParaRPr>
          </a:p>
        </p:txBody>
      </p:sp>
      <p:sp>
        <p:nvSpPr>
          <p:cNvPr id="67" name="Title 4">
            <a:extLst>
              <a:ext uri="{FF2B5EF4-FFF2-40B4-BE49-F238E27FC236}">
                <a16:creationId xmlns:a16="http://schemas.microsoft.com/office/drawing/2014/main" id="{771B2F99-3118-99BD-E917-A746F57AB8D5}"/>
              </a:ext>
            </a:extLst>
          </p:cNvPr>
          <p:cNvSpPr txBox="1">
            <a:spLocks/>
          </p:cNvSpPr>
          <p:nvPr/>
        </p:nvSpPr>
        <p:spPr>
          <a:xfrm>
            <a:off x="573600" y="739618"/>
            <a:ext cx="11044800" cy="1260000"/>
          </a:xfrm>
          <a:prstGeom prst="rect">
            <a:avLst/>
          </a:prstGeom>
        </p:spPr>
        <p:txBody>
          <a:bodyPr lIns="91440" tIns="45720" rIns="91440" bIns="45720" anchor="t">
            <a:normAutofit/>
          </a:bodyPr>
          <a:lst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a:lstStyle>
          <a:p>
            <a:r>
              <a:rPr lang="en-GB" sz="3500"/>
              <a:t>Changes to the websites </a:t>
            </a:r>
            <a:endParaRPr lang="en-GB" sz="3500">
              <a:cs typeface="Arial"/>
            </a:endParaRPr>
          </a:p>
        </p:txBody>
      </p:sp>
      <p:grpSp>
        <p:nvGrpSpPr>
          <p:cNvPr id="2" name="Group 1">
            <a:extLst>
              <a:ext uri="{FF2B5EF4-FFF2-40B4-BE49-F238E27FC236}">
                <a16:creationId xmlns:a16="http://schemas.microsoft.com/office/drawing/2014/main" id="{DF56E83D-A866-326D-B326-C277517AA07E}"/>
              </a:ext>
            </a:extLst>
          </p:cNvPr>
          <p:cNvGrpSpPr/>
          <p:nvPr/>
        </p:nvGrpSpPr>
        <p:grpSpPr>
          <a:xfrm>
            <a:off x="573104" y="3668965"/>
            <a:ext cx="11037211" cy="2084672"/>
            <a:chOff x="553193" y="3720729"/>
            <a:chExt cx="11037211" cy="2084672"/>
          </a:xfrm>
        </p:grpSpPr>
        <p:sp>
          <p:nvSpPr>
            <p:cNvPr id="70" name="Text Placeholder 2">
              <a:extLst>
                <a:ext uri="{FF2B5EF4-FFF2-40B4-BE49-F238E27FC236}">
                  <a16:creationId xmlns:a16="http://schemas.microsoft.com/office/drawing/2014/main" id="{8E8AA589-8863-EAC6-2E15-76F44D092D50}"/>
                </a:ext>
              </a:extLst>
            </p:cNvPr>
            <p:cNvSpPr txBox="1">
              <a:spLocks/>
            </p:cNvSpPr>
            <p:nvPr/>
          </p:nvSpPr>
          <p:spPr>
            <a:xfrm>
              <a:off x="711370" y="3833390"/>
              <a:ext cx="3486449" cy="522163"/>
            </a:xfrm>
            <a:prstGeom prst="rect">
              <a:avLst/>
            </a:prstGeom>
            <a:solidFill>
              <a:srgbClr val="D6E3F6"/>
            </a:solidFill>
            <a:ln w="38100">
              <a:solidFill>
                <a:schemeClr val="accent1"/>
              </a:solidFill>
            </a:ln>
          </p:spPr>
          <p:txBody>
            <a:bodyPr spcFirstLastPara="1" wrap="square" lIns="432000" tIns="36000" rIns="36000" bIns="36000" anchor="ctr" anchorCtr="0">
              <a:noAutofit/>
            </a:bodyPr>
            <a:lstStyle>
              <a:defPPr marR="0" lvl="0" algn="l" rtl="0">
                <a:lnSpc>
                  <a:spcPct val="100000"/>
                </a:lnSpc>
                <a:spcBef>
                  <a:spcPts val="0"/>
                </a:spcBef>
                <a:spcAft>
                  <a:spcPts val="0"/>
                </a:spcAft>
              </a:defPPr>
              <a:lvl1pPr marL="265113" marR="0" lvl="0" indent="-265113" algn="l" rtl="0">
                <a:lnSpc>
                  <a:spcPct val="90000"/>
                </a:lnSpc>
                <a:spcBef>
                  <a:spcPts val="867"/>
                </a:spcBef>
                <a:spcAft>
                  <a:spcPts val="0"/>
                </a:spcAft>
                <a:buClr>
                  <a:schemeClr val="dk1"/>
                </a:buClr>
                <a:buSzPts val="1700"/>
                <a:buFont typeface="Arial"/>
                <a:buChar char="•"/>
                <a:defRPr sz="1400" b="0" i="0" u="none" strike="noStrike" cap="none">
                  <a:solidFill>
                    <a:schemeClr val="dk1"/>
                  </a:solidFill>
                  <a:latin typeface="Arial"/>
                  <a:ea typeface="Arial"/>
                  <a:cs typeface="Arial"/>
                  <a:sym typeface="Arial"/>
                </a:defRPr>
              </a:lvl1pPr>
              <a:lvl2pPr marL="990576" marR="0" lvl="1" indent="-350829" algn="l" rtl="0">
                <a:lnSpc>
                  <a:spcPct val="90000"/>
                </a:lnSpc>
                <a:spcBef>
                  <a:spcPts val="433"/>
                </a:spcBef>
                <a:spcAft>
                  <a:spcPts val="0"/>
                </a:spcAft>
                <a:buClr>
                  <a:schemeClr val="dk1"/>
                </a:buClr>
                <a:buSzPts val="1500"/>
                <a:buFont typeface="Arial"/>
                <a:buChar char="–"/>
                <a:defRPr sz="1625" b="0" i="0" u="none" strike="noStrike" cap="none">
                  <a:solidFill>
                    <a:schemeClr val="dk1"/>
                  </a:solidFill>
                  <a:latin typeface="Arial"/>
                  <a:ea typeface="Arial"/>
                  <a:cs typeface="Arial"/>
                  <a:sym typeface="Arial"/>
                </a:defRPr>
              </a:lvl2pPr>
              <a:lvl3pPr marL="1485863" marR="0" lvl="2" indent="-343950" algn="l" rtl="0">
                <a:lnSpc>
                  <a:spcPct val="90000"/>
                </a:lnSpc>
                <a:spcBef>
                  <a:spcPts val="433"/>
                </a:spcBef>
                <a:spcAft>
                  <a:spcPts val="0"/>
                </a:spcAft>
                <a:buClr>
                  <a:schemeClr val="dk1"/>
                </a:buClr>
                <a:buSzPts val="1400"/>
                <a:buFont typeface="Arial"/>
                <a:buChar char="•"/>
                <a:defRPr sz="1517" b="0" i="0" u="none" strike="noStrike" cap="none">
                  <a:solidFill>
                    <a:schemeClr val="dk1"/>
                  </a:solidFill>
                  <a:latin typeface="Arial"/>
                  <a:ea typeface="Arial"/>
                  <a:cs typeface="Arial"/>
                  <a:sym typeface="Arial"/>
                </a:defRPr>
              </a:lvl3pPr>
              <a:lvl4pPr marL="1981150" marR="0" lvl="3" indent="-330192" algn="l" rtl="0">
                <a:lnSpc>
                  <a:spcPct val="90000"/>
                </a:lnSpc>
                <a:spcBef>
                  <a:spcPts val="433"/>
                </a:spcBef>
                <a:spcAft>
                  <a:spcPts val="0"/>
                </a:spcAft>
                <a:buClr>
                  <a:schemeClr val="dk1"/>
                </a:buClr>
                <a:buSzPts val="1200"/>
                <a:buFont typeface="Arial"/>
                <a:buChar char="–"/>
                <a:defRPr sz="1300" b="0" i="0" u="none" strike="noStrike" cap="none">
                  <a:solidFill>
                    <a:schemeClr val="dk1"/>
                  </a:solidFill>
                  <a:latin typeface="Arial"/>
                  <a:ea typeface="Arial"/>
                  <a:cs typeface="Arial"/>
                  <a:sym typeface="Arial"/>
                </a:defRPr>
              </a:lvl4pPr>
              <a:lvl5pPr marL="2476438" marR="0" lvl="4"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971726" marR="0" lvl="5"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467013" marR="0" lvl="6"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962301" marR="0" lvl="7"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457589" marR="0" lvl="8"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indent="0" algn="ctr">
                <a:lnSpc>
                  <a:spcPct val="100000"/>
                </a:lnSpc>
                <a:spcBef>
                  <a:spcPts val="0"/>
                </a:spcBef>
                <a:buClr>
                  <a:srgbClr val="000000"/>
                </a:buClr>
                <a:buNone/>
                <a:defRPr/>
              </a:pPr>
              <a:r>
                <a:rPr kumimoji="0" lang="en-GB" b="1" i="0" u="none" strike="noStrike" kern="1200" cap="none" spc="0" normalizeH="0" baseline="0" noProof="0">
                  <a:ln>
                    <a:noFill/>
                  </a:ln>
                  <a:solidFill>
                    <a:sysClr val="windowText" lastClr="000000"/>
                  </a:solidFill>
                  <a:effectLst/>
                  <a:uLnTx/>
                  <a:uFillTx/>
                  <a:latin typeface="Arial"/>
                  <a:ea typeface="+mn-ea"/>
                  <a:cs typeface="+mn-cs"/>
                </a:rPr>
                <a:t>Case Searching</a:t>
              </a:r>
            </a:p>
          </p:txBody>
        </p:sp>
        <p:sp>
          <p:nvSpPr>
            <p:cNvPr id="71" name="Text Placeholder 2">
              <a:extLst>
                <a:ext uri="{FF2B5EF4-FFF2-40B4-BE49-F238E27FC236}">
                  <a16:creationId xmlns:a16="http://schemas.microsoft.com/office/drawing/2014/main" id="{EE63DF15-D5DE-CDDE-6CDB-C8763966ED88}"/>
                </a:ext>
              </a:extLst>
            </p:cNvPr>
            <p:cNvSpPr txBox="1">
              <a:spLocks/>
            </p:cNvSpPr>
            <p:nvPr/>
          </p:nvSpPr>
          <p:spPr>
            <a:xfrm>
              <a:off x="4407663" y="3833390"/>
              <a:ext cx="3486449" cy="511877"/>
            </a:xfrm>
            <a:prstGeom prst="rect">
              <a:avLst/>
            </a:prstGeom>
            <a:solidFill>
              <a:srgbClr val="D6E3F6"/>
            </a:solidFill>
            <a:ln w="38100">
              <a:solidFill>
                <a:schemeClr val="accent1"/>
              </a:solidFill>
            </a:ln>
          </p:spPr>
          <p:txBody>
            <a:bodyPr spcFirstLastPara="1" wrap="square" lIns="432000" tIns="36000" rIns="36000" bIns="36000" anchor="ctr" anchorCtr="0">
              <a:noAutofit/>
            </a:bodyPr>
            <a:lstStyle>
              <a:defPPr marR="0" lvl="0" algn="l" rtl="0">
                <a:lnSpc>
                  <a:spcPct val="100000"/>
                </a:lnSpc>
                <a:spcBef>
                  <a:spcPts val="0"/>
                </a:spcBef>
                <a:spcAft>
                  <a:spcPts val="0"/>
                </a:spcAft>
              </a:defPPr>
              <a:lvl1pPr marL="265113" marR="0" lvl="0" indent="-265113" algn="l" rtl="0">
                <a:lnSpc>
                  <a:spcPct val="90000"/>
                </a:lnSpc>
                <a:spcBef>
                  <a:spcPts val="867"/>
                </a:spcBef>
                <a:spcAft>
                  <a:spcPts val="0"/>
                </a:spcAft>
                <a:buClr>
                  <a:schemeClr val="dk1"/>
                </a:buClr>
                <a:buSzPts val="1700"/>
                <a:buFont typeface="Arial"/>
                <a:buChar char="•"/>
                <a:defRPr sz="1400" b="0" i="0" u="none" strike="noStrike" cap="none">
                  <a:solidFill>
                    <a:schemeClr val="dk1"/>
                  </a:solidFill>
                  <a:latin typeface="Arial"/>
                  <a:ea typeface="Arial"/>
                  <a:cs typeface="Arial"/>
                  <a:sym typeface="Arial"/>
                </a:defRPr>
              </a:lvl1pPr>
              <a:lvl2pPr marL="990576" marR="0" lvl="1" indent="-350829" algn="l" rtl="0">
                <a:lnSpc>
                  <a:spcPct val="90000"/>
                </a:lnSpc>
                <a:spcBef>
                  <a:spcPts val="433"/>
                </a:spcBef>
                <a:spcAft>
                  <a:spcPts val="0"/>
                </a:spcAft>
                <a:buClr>
                  <a:schemeClr val="dk1"/>
                </a:buClr>
                <a:buSzPts val="1500"/>
                <a:buFont typeface="Arial"/>
                <a:buChar char="–"/>
                <a:defRPr sz="1625" b="0" i="0" u="none" strike="noStrike" cap="none">
                  <a:solidFill>
                    <a:schemeClr val="dk1"/>
                  </a:solidFill>
                  <a:latin typeface="Arial"/>
                  <a:ea typeface="Arial"/>
                  <a:cs typeface="Arial"/>
                  <a:sym typeface="Arial"/>
                </a:defRPr>
              </a:lvl2pPr>
              <a:lvl3pPr marL="1485863" marR="0" lvl="2" indent="-343950" algn="l" rtl="0">
                <a:lnSpc>
                  <a:spcPct val="90000"/>
                </a:lnSpc>
                <a:spcBef>
                  <a:spcPts val="433"/>
                </a:spcBef>
                <a:spcAft>
                  <a:spcPts val="0"/>
                </a:spcAft>
                <a:buClr>
                  <a:schemeClr val="dk1"/>
                </a:buClr>
                <a:buSzPts val="1400"/>
                <a:buFont typeface="Arial"/>
                <a:buChar char="•"/>
                <a:defRPr sz="1517" b="0" i="0" u="none" strike="noStrike" cap="none">
                  <a:solidFill>
                    <a:schemeClr val="dk1"/>
                  </a:solidFill>
                  <a:latin typeface="Arial"/>
                  <a:ea typeface="Arial"/>
                  <a:cs typeface="Arial"/>
                  <a:sym typeface="Arial"/>
                </a:defRPr>
              </a:lvl3pPr>
              <a:lvl4pPr marL="1981150" marR="0" lvl="3" indent="-330192" algn="l" rtl="0">
                <a:lnSpc>
                  <a:spcPct val="90000"/>
                </a:lnSpc>
                <a:spcBef>
                  <a:spcPts val="433"/>
                </a:spcBef>
                <a:spcAft>
                  <a:spcPts val="0"/>
                </a:spcAft>
                <a:buClr>
                  <a:schemeClr val="dk1"/>
                </a:buClr>
                <a:buSzPts val="1200"/>
                <a:buFont typeface="Arial"/>
                <a:buChar char="–"/>
                <a:defRPr sz="1300" b="0" i="0" u="none" strike="noStrike" cap="none">
                  <a:solidFill>
                    <a:schemeClr val="dk1"/>
                  </a:solidFill>
                  <a:latin typeface="Arial"/>
                  <a:ea typeface="Arial"/>
                  <a:cs typeface="Arial"/>
                  <a:sym typeface="Arial"/>
                </a:defRPr>
              </a:lvl4pPr>
              <a:lvl5pPr marL="2476438" marR="0" lvl="4"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971726" marR="0" lvl="5"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467013" marR="0" lvl="6"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962301" marR="0" lvl="7"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457589" marR="0" lvl="8"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indent="0" algn="ctr">
                <a:lnSpc>
                  <a:spcPct val="100000"/>
                </a:lnSpc>
                <a:spcBef>
                  <a:spcPts val="0"/>
                </a:spcBef>
                <a:buClrTx/>
                <a:buSzTx/>
                <a:buNone/>
                <a:defRPr/>
              </a:pPr>
              <a:r>
                <a:rPr kumimoji="0" lang="en-GB" b="1" i="0" u="none" strike="noStrike" kern="1200" cap="none" spc="0" normalizeH="0" baseline="0" noProof="0">
                  <a:ln>
                    <a:noFill/>
                  </a:ln>
                  <a:solidFill>
                    <a:sysClr val="windowText" lastClr="000000"/>
                  </a:solidFill>
                  <a:effectLst/>
                  <a:uLnTx/>
                  <a:uFillTx/>
                  <a:latin typeface="Arial"/>
                  <a:ea typeface="+mn-ea"/>
                  <a:cs typeface="+mn-cs"/>
                </a:rPr>
                <a:t>Publication of Court Material</a:t>
              </a:r>
            </a:p>
          </p:txBody>
        </p:sp>
        <p:sp>
          <p:nvSpPr>
            <p:cNvPr id="72" name="Text Placeholder 2">
              <a:extLst>
                <a:ext uri="{FF2B5EF4-FFF2-40B4-BE49-F238E27FC236}">
                  <a16:creationId xmlns:a16="http://schemas.microsoft.com/office/drawing/2014/main" id="{0EDE2772-5DDA-A269-FAF5-9BDB002A66F8}"/>
                </a:ext>
              </a:extLst>
            </p:cNvPr>
            <p:cNvSpPr txBox="1">
              <a:spLocks/>
            </p:cNvSpPr>
            <p:nvPr/>
          </p:nvSpPr>
          <p:spPr>
            <a:xfrm>
              <a:off x="4407663" y="4565698"/>
              <a:ext cx="3486449" cy="561749"/>
            </a:xfrm>
            <a:prstGeom prst="rect">
              <a:avLst/>
            </a:prstGeom>
            <a:solidFill>
              <a:srgbClr val="D6E3F6"/>
            </a:solidFill>
            <a:ln w="38100">
              <a:solidFill>
                <a:schemeClr val="accent1"/>
              </a:solidFill>
            </a:ln>
          </p:spPr>
          <p:txBody>
            <a:bodyPr spcFirstLastPara="1" wrap="square" lIns="432000" tIns="36000" rIns="36000" bIns="36000" anchor="ctr" anchorCtr="0">
              <a:noAutofit/>
            </a:bodyPr>
            <a:lstStyle>
              <a:defPPr marR="0" lvl="0" algn="l" rtl="0">
                <a:lnSpc>
                  <a:spcPct val="100000"/>
                </a:lnSpc>
                <a:spcBef>
                  <a:spcPts val="0"/>
                </a:spcBef>
                <a:spcAft>
                  <a:spcPts val="0"/>
                </a:spcAft>
              </a:defPPr>
              <a:lvl1pPr marL="265113" marR="0" lvl="0" indent="-265113" algn="l" rtl="0">
                <a:lnSpc>
                  <a:spcPct val="90000"/>
                </a:lnSpc>
                <a:spcBef>
                  <a:spcPts val="867"/>
                </a:spcBef>
                <a:spcAft>
                  <a:spcPts val="0"/>
                </a:spcAft>
                <a:buClr>
                  <a:schemeClr val="dk1"/>
                </a:buClr>
                <a:buSzPts val="1700"/>
                <a:buFont typeface="Arial"/>
                <a:buChar char="•"/>
                <a:defRPr sz="1400" b="0" i="0" u="none" strike="noStrike" cap="none">
                  <a:solidFill>
                    <a:schemeClr val="dk1"/>
                  </a:solidFill>
                  <a:latin typeface="Arial"/>
                  <a:ea typeface="Arial"/>
                  <a:cs typeface="Arial"/>
                  <a:sym typeface="Arial"/>
                </a:defRPr>
              </a:lvl1pPr>
              <a:lvl2pPr marL="990576" marR="0" lvl="1" indent="-350829" algn="l" rtl="0">
                <a:lnSpc>
                  <a:spcPct val="90000"/>
                </a:lnSpc>
                <a:spcBef>
                  <a:spcPts val="433"/>
                </a:spcBef>
                <a:spcAft>
                  <a:spcPts val="0"/>
                </a:spcAft>
                <a:buClr>
                  <a:schemeClr val="dk1"/>
                </a:buClr>
                <a:buSzPts val="1500"/>
                <a:buFont typeface="Arial"/>
                <a:buChar char="–"/>
                <a:defRPr sz="1625" b="0" i="0" u="none" strike="noStrike" cap="none">
                  <a:solidFill>
                    <a:schemeClr val="dk1"/>
                  </a:solidFill>
                  <a:latin typeface="Arial"/>
                  <a:ea typeface="Arial"/>
                  <a:cs typeface="Arial"/>
                  <a:sym typeface="Arial"/>
                </a:defRPr>
              </a:lvl2pPr>
              <a:lvl3pPr marL="1485863" marR="0" lvl="2" indent="-343950" algn="l" rtl="0">
                <a:lnSpc>
                  <a:spcPct val="90000"/>
                </a:lnSpc>
                <a:spcBef>
                  <a:spcPts val="433"/>
                </a:spcBef>
                <a:spcAft>
                  <a:spcPts val="0"/>
                </a:spcAft>
                <a:buClr>
                  <a:schemeClr val="dk1"/>
                </a:buClr>
                <a:buSzPts val="1400"/>
                <a:buFont typeface="Arial"/>
                <a:buChar char="•"/>
                <a:defRPr sz="1517" b="0" i="0" u="none" strike="noStrike" cap="none">
                  <a:solidFill>
                    <a:schemeClr val="dk1"/>
                  </a:solidFill>
                  <a:latin typeface="Arial"/>
                  <a:ea typeface="Arial"/>
                  <a:cs typeface="Arial"/>
                  <a:sym typeface="Arial"/>
                </a:defRPr>
              </a:lvl3pPr>
              <a:lvl4pPr marL="1981150" marR="0" lvl="3" indent="-330192" algn="l" rtl="0">
                <a:lnSpc>
                  <a:spcPct val="90000"/>
                </a:lnSpc>
                <a:spcBef>
                  <a:spcPts val="433"/>
                </a:spcBef>
                <a:spcAft>
                  <a:spcPts val="0"/>
                </a:spcAft>
                <a:buClr>
                  <a:schemeClr val="dk1"/>
                </a:buClr>
                <a:buSzPts val="1200"/>
                <a:buFont typeface="Arial"/>
                <a:buChar char="–"/>
                <a:defRPr sz="1300" b="0" i="0" u="none" strike="noStrike" cap="none">
                  <a:solidFill>
                    <a:schemeClr val="dk1"/>
                  </a:solidFill>
                  <a:latin typeface="Arial"/>
                  <a:ea typeface="Arial"/>
                  <a:cs typeface="Arial"/>
                  <a:sym typeface="Arial"/>
                </a:defRPr>
              </a:lvl4pPr>
              <a:lvl5pPr marL="2476438" marR="0" lvl="4"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971726" marR="0" lvl="5"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467013" marR="0" lvl="6"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962301" marR="0" lvl="7"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457589" marR="0" lvl="8"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ysClr val="windowText" lastClr="000000"/>
                  </a:solidFill>
                  <a:effectLst/>
                  <a:uLnTx/>
                  <a:uFillTx/>
                  <a:latin typeface="Arial"/>
                  <a:ea typeface="+mn-ea"/>
                  <a:cs typeface="+mn-cs"/>
                </a:rPr>
                <a:t>Mobile Compatibility</a:t>
              </a:r>
            </a:p>
          </p:txBody>
        </p:sp>
        <p:sp>
          <p:nvSpPr>
            <p:cNvPr id="73" name="Text Placeholder 2">
              <a:extLst>
                <a:ext uri="{FF2B5EF4-FFF2-40B4-BE49-F238E27FC236}">
                  <a16:creationId xmlns:a16="http://schemas.microsoft.com/office/drawing/2014/main" id="{C011AFC4-D2A5-7B71-29E2-398B7EA49B52}"/>
                </a:ext>
              </a:extLst>
            </p:cNvPr>
            <p:cNvSpPr txBox="1">
              <a:spLocks/>
            </p:cNvSpPr>
            <p:nvPr/>
          </p:nvSpPr>
          <p:spPr>
            <a:xfrm>
              <a:off x="8103955" y="3833390"/>
              <a:ext cx="3486449" cy="511878"/>
            </a:xfrm>
            <a:prstGeom prst="rect">
              <a:avLst/>
            </a:prstGeom>
            <a:solidFill>
              <a:srgbClr val="D6E3F6"/>
            </a:solidFill>
            <a:ln w="38100">
              <a:solidFill>
                <a:schemeClr val="accent1"/>
              </a:solidFill>
            </a:ln>
          </p:spPr>
          <p:txBody>
            <a:bodyPr spcFirstLastPara="1" wrap="square" lIns="432000" tIns="36000" rIns="36000" bIns="36000" anchor="ctr" anchorCtr="0">
              <a:noAutofit/>
            </a:bodyPr>
            <a:lstStyle>
              <a:defPPr marR="0" lvl="0" algn="l" rtl="0">
                <a:lnSpc>
                  <a:spcPct val="100000"/>
                </a:lnSpc>
                <a:spcBef>
                  <a:spcPts val="0"/>
                </a:spcBef>
                <a:spcAft>
                  <a:spcPts val="0"/>
                </a:spcAft>
              </a:defPPr>
              <a:lvl1pPr marL="265113" marR="0" lvl="0" indent="-265113" algn="l" rtl="0">
                <a:lnSpc>
                  <a:spcPct val="90000"/>
                </a:lnSpc>
                <a:spcBef>
                  <a:spcPts val="867"/>
                </a:spcBef>
                <a:spcAft>
                  <a:spcPts val="0"/>
                </a:spcAft>
                <a:buClr>
                  <a:schemeClr val="dk1"/>
                </a:buClr>
                <a:buSzPts val="1700"/>
                <a:buFont typeface="Arial"/>
                <a:buChar char="•"/>
                <a:defRPr sz="1400" b="0" i="0" u="none" strike="noStrike" cap="none">
                  <a:solidFill>
                    <a:schemeClr val="dk1"/>
                  </a:solidFill>
                  <a:latin typeface="Arial"/>
                  <a:ea typeface="Arial"/>
                  <a:cs typeface="Arial"/>
                  <a:sym typeface="Arial"/>
                </a:defRPr>
              </a:lvl1pPr>
              <a:lvl2pPr marL="990576" marR="0" lvl="1" indent="-350829" algn="l" rtl="0">
                <a:lnSpc>
                  <a:spcPct val="90000"/>
                </a:lnSpc>
                <a:spcBef>
                  <a:spcPts val="433"/>
                </a:spcBef>
                <a:spcAft>
                  <a:spcPts val="0"/>
                </a:spcAft>
                <a:buClr>
                  <a:schemeClr val="dk1"/>
                </a:buClr>
                <a:buSzPts val="1500"/>
                <a:buFont typeface="Arial"/>
                <a:buChar char="–"/>
                <a:defRPr sz="1625" b="0" i="0" u="none" strike="noStrike" cap="none">
                  <a:solidFill>
                    <a:schemeClr val="dk1"/>
                  </a:solidFill>
                  <a:latin typeface="Arial"/>
                  <a:ea typeface="Arial"/>
                  <a:cs typeface="Arial"/>
                  <a:sym typeface="Arial"/>
                </a:defRPr>
              </a:lvl2pPr>
              <a:lvl3pPr marL="1485863" marR="0" lvl="2" indent="-343950" algn="l" rtl="0">
                <a:lnSpc>
                  <a:spcPct val="90000"/>
                </a:lnSpc>
                <a:spcBef>
                  <a:spcPts val="433"/>
                </a:spcBef>
                <a:spcAft>
                  <a:spcPts val="0"/>
                </a:spcAft>
                <a:buClr>
                  <a:schemeClr val="dk1"/>
                </a:buClr>
                <a:buSzPts val="1400"/>
                <a:buFont typeface="Arial"/>
                <a:buChar char="•"/>
                <a:defRPr sz="1517" b="0" i="0" u="none" strike="noStrike" cap="none">
                  <a:solidFill>
                    <a:schemeClr val="dk1"/>
                  </a:solidFill>
                  <a:latin typeface="Arial"/>
                  <a:ea typeface="Arial"/>
                  <a:cs typeface="Arial"/>
                  <a:sym typeface="Arial"/>
                </a:defRPr>
              </a:lvl3pPr>
              <a:lvl4pPr marL="1981150" marR="0" lvl="3" indent="-330192" algn="l" rtl="0">
                <a:lnSpc>
                  <a:spcPct val="90000"/>
                </a:lnSpc>
                <a:spcBef>
                  <a:spcPts val="433"/>
                </a:spcBef>
                <a:spcAft>
                  <a:spcPts val="0"/>
                </a:spcAft>
                <a:buClr>
                  <a:schemeClr val="dk1"/>
                </a:buClr>
                <a:buSzPts val="1200"/>
                <a:buFont typeface="Arial"/>
                <a:buChar char="–"/>
                <a:defRPr sz="1300" b="0" i="0" u="none" strike="noStrike" cap="none">
                  <a:solidFill>
                    <a:schemeClr val="dk1"/>
                  </a:solidFill>
                  <a:latin typeface="Arial"/>
                  <a:ea typeface="Arial"/>
                  <a:cs typeface="Arial"/>
                  <a:sym typeface="Arial"/>
                </a:defRPr>
              </a:lvl4pPr>
              <a:lvl5pPr marL="2476438" marR="0" lvl="4"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971726" marR="0" lvl="5"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467013" marR="0" lvl="6"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962301" marR="0" lvl="7"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457589" marR="0" lvl="8"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indent="0" algn="ctr">
                <a:lnSpc>
                  <a:spcPct val="100000"/>
                </a:lnSpc>
                <a:spcBef>
                  <a:spcPts val="0"/>
                </a:spcBef>
                <a:buClrTx/>
                <a:buSzTx/>
                <a:buNone/>
                <a:defRPr/>
              </a:pPr>
              <a:r>
                <a:rPr kumimoji="0" lang="en-GB" b="1" i="0" u="none" strike="noStrike" kern="1200" cap="none" spc="0" normalizeH="0" baseline="0" noProof="0" dirty="0">
                  <a:ln>
                    <a:noFill/>
                  </a:ln>
                  <a:solidFill>
                    <a:sysClr val="windowText" lastClr="000000"/>
                  </a:solidFill>
                  <a:effectLst/>
                  <a:uLnTx/>
                  <a:uFillTx/>
                  <a:latin typeface="Arial"/>
                  <a:ea typeface="+mn-ea"/>
                  <a:cs typeface="+mn-cs"/>
                </a:rPr>
                <a:t>Event, tour </a:t>
              </a:r>
              <a:r>
                <a:rPr kumimoji="0" lang="en-GB" b="1" i="0" u="none" strike="noStrike" kern="1200" cap="none" spc="0" normalizeH="0" baseline="0" noProof="0">
                  <a:ln>
                    <a:noFill/>
                  </a:ln>
                  <a:solidFill>
                    <a:sysClr val="windowText" lastClr="000000"/>
                  </a:solidFill>
                  <a:effectLst/>
                  <a:uLnTx/>
                  <a:uFillTx/>
                  <a:latin typeface="Arial"/>
                  <a:ea typeface="+mn-ea"/>
                  <a:cs typeface="+mn-cs"/>
                </a:rPr>
                <a:t>and room booking </a:t>
              </a:r>
              <a:endParaRPr kumimoji="0" lang="en-GB"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74" name="Text Placeholder 2">
              <a:extLst>
                <a:ext uri="{FF2B5EF4-FFF2-40B4-BE49-F238E27FC236}">
                  <a16:creationId xmlns:a16="http://schemas.microsoft.com/office/drawing/2014/main" id="{BFA66391-1EC6-2E99-2358-C477AE3A52AE}"/>
                </a:ext>
              </a:extLst>
            </p:cNvPr>
            <p:cNvSpPr txBox="1">
              <a:spLocks/>
            </p:cNvSpPr>
            <p:nvPr/>
          </p:nvSpPr>
          <p:spPr>
            <a:xfrm>
              <a:off x="711370" y="4557426"/>
              <a:ext cx="3486449" cy="570021"/>
            </a:xfrm>
            <a:prstGeom prst="rect">
              <a:avLst/>
            </a:prstGeom>
            <a:solidFill>
              <a:srgbClr val="D6E3F6"/>
            </a:solidFill>
            <a:ln w="38100">
              <a:solidFill>
                <a:schemeClr val="accent1"/>
              </a:solidFill>
            </a:ln>
          </p:spPr>
          <p:txBody>
            <a:bodyPr spcFirstLastPara="1" wrap="square" lIns="432000" tIns="36000" rIns="36000" bIns="36000" anchor="ctr" anchorCtr="0">
              <a:noAutofit/>
            </a:bodyPr>
            <a:lstStyle>
              <a:defPPr marR="0" lvl="0" algn="l" rtl="0">
                <a:lnSpc>
                  <a:spcPct val="100000"/>
                </a:lnSpc>
                <a:spcBef>
                  <a:spcPts val="0"/>
                </a:spcBef>
                <a:spcAft>
                  <a:spcPts val="0"/>
                </a:spcAft>
              </a:defPPr>
              <a:lvl1pPr marL="265113" marR="0" lvl="0" indent="-265113" algn="l" rtl="0">
                <a:lnSpc>
                  <a:spcPct val="90000"/>
                </a:lnSpc>
                <a:spcBef>
                  <a:spcPts val="867"/>
                </a:spcBef>
                <a:spcAft>
                  <a:spcPts val="0"/>
                </a:spcAft>
                <a:buClr>
                  <a:schemeClr val="dk1"/>
                </a:buClr>
                <a:buSzPts val="1700"/>
                <a:buFont typeface="Arial"/>
                <a:buChar char="•"/>
                <a:defRPr sz="1400" b="0" i="0" u="none" strike="noStrike" cap="none">
                  <a:solidFill>
                    <a:schemeClr val="dk1"/>
                  </a:solidFill>
                  <a:latin typeface="Arial"/>
                  <a:ea typeface="Arial"/>
                  <a:cs typeface="Arial"/>
                  <a:sym typeface="Arial"/>
                </a:defRPr>
              </a:lvl1pPr>
              <a:lvl2pPr marL="990576" marR="0" lvl="1" indent="-350829" algn="l" rtl="0">
                <a:lnSpc>
                  <a:spcPct val="90000"/>
                </a:lnSpc>
                <a:spcBef>
                  <a:spcPts val="433"/>
                </a:spcBef>
                <a:spcAft>
                  <a:spcPts val="0"/>
                </a:spcAft>
                <a:buClr>
                  <a:schemeClr val="dk1"/>
                </a:buClr>
                <a:buSzPts val="1500"/>
                <a:buFont typeface="Arial"/>
                <a:buChar char="–"/>
                <a:defRPr sz="1625" b="0" i="0" u="none" strike="noStrike" cap="none">
                  <a:solidFill>
                    <a:schemeClr val="dk1"/>
                  </a:solidFill>
                  <a:latin typeface="Arial"/>
                  <a:ea typeface="Arial"/>
                  <a:cs typeface="Arial"/>
                  <a:sym typeface="Arial"/>
                </a:defRPr>
              </a:lvl2pPr>
              <a:lvl3pPr marL="1485863" marR="0" lvl="2" indent="-343950" algn="l" rtl="0">
                <a:lnSpc>
                  <a:spcPct val="90000"/>
                </a:lnSpc>
                <a:spcBef>
                  <a:spcPts val="433"/>
                </a:spcBef>
                <a:spcAft>
                  <a:spcPts val="0"/>
                </a:spcAft>
                <a:buClr>
                  <a:schemeClr val="dk1"/>
                </a:buClr>
                <a:buSzPts val="1400"/>
                <a:buFont typeface="Arial"/>
                <a:buChar char="•"/>
                <a:defRPr sz="1517" b="0" i="0" u="none" strike="noStrike" cap="none">
                  <a:solidFill>
                    <a:schemeClr val="dk1"/>
                  </a:solidFill>
                  <a:latin typeface="Arial"/>
                  <a:ea typeface="Arial"/>
                  <a:cs typeface="Arial"/>
                  <a:sym typeface="Arial"/>
                </a:defRPr>
              </a:lvl3pPr>
              <a:lvl4pPr marL="1981150" marR="0" lvl="3" indent="-330192" algn="l" rtl="0">
                <a:lnSpc>
                  <a:spcPct val="90000"/>
                </a:lnSpc>
                <a:spcBef>
                  <a:spcPts val="433"/>
                </a:spcBef>
                <a:spcAft>
                  <a:spcPts val="0"/>
                </a:spcAft>
                <a:buClr>
                  <a:schemeClr val="dk1"/>
                </a:buClr>
                <a:buSzPts val="1200"/>
                <a:buFont typeface="Arial"/>
                <a:buChar char="–"/>
                <a:defRPr sz="1300" b="0" i="0" u="none" strike="noStrike" cap="none">
                  <a:solidFill>
                    <a:schemeClr val="dk1"/>
                  </a:solidFill>
                  <a:latin typeface="Arial"/>
                  <a:ea typeface="Arial"/>
                  <a:cs typeface="Arial"/>
                  <a:sym typeface="Arial"/>
                </a:defRPr>
              </a:lvl4pPr>
              <a:lvl5pPr marL="2476438" marR="0" lvl="4"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971726" marR="0" lvl="5"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467013" marR="0" lvl="6"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962301" marR="0" lvl="7"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457589" marR="0" lvl="8"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ysClr val="windowText" lastClr="000000"/>
                  </a:solidFill>
                  <a:effectLst/>
                  <a:uLnTx/>
                  <a:uFillTx/>
                  <a:latin typeface="Arial"/>
                  <a:ea typeface="+mn-ea"/>
                  <a:cs typeface="+mn-cs"/>
                </a:rPr>
                <a:t>Greater Accessibility</a:t>
              </a:r>
            </a:p>
          </p:txBody>
        </p:sp>
        <p:sp>
          <p:nvSpPr>
            <p:cNvPr id="75" name="Text Placeholder 2">
              <a:extLst>
                <a:ext uri="{FF2B5EF4-FFF2-40B4-BE49-F238E27FC236}">
                  <a16:creationId xmlns:a16="http://schemas.microsoft.com/office/drawing/2014/main" id="{FC9A9089-24B0-E139-02FE-C2F35196E78B}"/>
                </a:ext>
              </a:extLst>
            </p:cNvPr>
            <p:cNvSpPr txBox="1">
              <a:spLocks/>
            </p:cNvSpPr>
            <p:nvPr/>
          </p:nvSpPr>
          <p:spPr>
            <a:xfrm>
              <a:off x="8103955" y="4557426"/>
              <a:ext cx="3486449" cy="570021"/>
            </a:xfrm>
            <a:prstGeom prst="rect">
              <a:avLst/>
            </a:prstGeom>
            <a:solidFill>
              <a:srgbClr val="D6E3F6"/>
            </a:solidFill>
            <a:ln w="38100">
              <a:solidFill>
                <a:schemeClr val="accent1"/>
              </a:solidFill>
            </a:ln>
          </p:spPr>
          <p:txBody>
            <a:bodyPr spcFirstLastPara="1" wrap="square" lIns="432000" tIns="36000" rIns="36000" bIns="36000" anchor="ctr" anchorCtr="0">
              <a:noAutofit/>
            </a:bodyPr>
            <a:lstStyle>
              <a:defPPr marR="0" lvl="0" algn="l" rtl="0">
                <a:lnSpc>
                  <a:spcPct val="100000"/>
                </a:lnSpc>
                <a:spcBef>
                  <a:spcPts val="0"/>
                </a:spcBef>
                <a:spcAft>
                  <a:spcPts val="0"/>
                </a:spcAft>
              </a:defPPr>
              <a:lvl1pPr marL="265113" marR="0" lvl="0" indent="-265113" algn="l" rtl="0">
                <a:lnSpc>
                  <a:spcPct val="90000"/>
                </a:lnSpc>
                <a:spcBef>
                  <a:spcPts val="867"/>
                </a:spcBef>
                <a:spcAft>
                  <a:spcPts val="0"/>
                </a:spcAft>
                <a:buClr>
                  <a:schemeClr val="dk1"/>
                </a:buClr>
                <a:buSzPts val="1700"/>
                <a:buFont typeface="Arial"/>
                <a:buChar char="•"/>
                <a:defRPr sz="1400" b="0" i="0" u="none" strike="noStrike" cap="none">
                  <a:solidFill>
                    <a:schemeClr val="dk1"/>
                  </a:solidFill>
                  <a:latin typeface="Arial"/>
                  <a:ea typeface="Arial"/>
                  <a:cs typeface="Arial"/>
                  <a:sym typeface="Arial"/>
                </a:defRPr>
              </a:lvl1pPr>
              <a:lvl2pPr marL="990576" marR="0" lvl="1" indent="-350829" algn="l" rtl="0">
                <a:lnSpc>
                  <a:spcPct val="90000"/>
                </a:lnSpc>
                <a:spcBef>
                  <a:spcPts val="433"/>
                </a:spcBef>
                <a:spcAft>
                  <a:spcPts val="0"/>
                </a:spcAft>
                <a:buClr>
                  <a:schemeClr val="dk1"/>
                </a:buClr>
                <a:buSzPts val="1500"/>
                <a:buFont typeface="Arial"/>
                <a:buChar char="–"/>
                <a:defRPr sz="1625" b="0" i="0" u="none" strike="noStrike" cap="none">
                  <a:solidFill>
                    <a:schemeClr val="dk1"/>
                  </a:solidFill>
                  <a:latin typeface="Arial"/>
                  <a:ea typeface="Arial"/>
                  <a:cs typeface="Arial"/>
                  <a:sym typeface="Arial"/>
                </a:defRPr>
              </a:lvl2pPr>
              <a:lvl3pPr marL="1485863" marR="0" lvl="2" indent="-343950" algn="l" rtl="0">
                <a:lnSpc>
                  <a:spcPct val="90000"/>
                </a:lnSpc>
                <a:spcBef>
                  <a:spcPts val="433"/>
                </a:spcBef>
                <a:spcAft>
                  <a:spcPts val="0"/>
                </a:spcAft>
                <a:buClr>
                  <a:schemeClr val="dk1"/>
                </a:buClr>
                <a:buSzPts val="1400"/>
                <a:buFont typeface="Arial"/>
                <a:buChar char="•"/>
                <a:defRPr sz="1517" b="0" i="0" u="none" strike="noStrike" cap="none">
                  <a:solidFill>
                    <a:schemeClr val="dk1"/>
                  </a:solidFill>
                  <a:latin typeface="Arial"/>
                  <a:ea typeface="Arial"/>
                  <a:cs typeface="Arial"/>
                  <a:sym typeface="Arial"/>
                </a:defRPr>
              </a:lvl3pPr>
              <a:lvl4pPr marL="1981150" marR="0" lvl="3" indent="-330192" algn="l" rtl="0">
                <a:lnSpc>
                  <a:spcPct val="90000"/>
                </a:lnSpc>
                <a:spcBef>
                  <a:spcPts val="433"/>
                </a:spcBef>
                <a:spcAft>
                  <a:spcPts val="0"/>
                </a:spcAft>
                <a:buClr>
                  <a:schemeClr val="dk1"/>
                </a:buClr>
                <a:buSzPts val="1200"/>
                <a:buFont typeface="Arial"/>
                <a:buChar char="–"/>
                <a:defRPr sz="1300" b="0" i="0" u="none" strike="noStrike" cap="none">
                  <a:solidFill>
                    <a:schemeClr val="dk1"/>
                  </a:solidFill>
                  <a:latin typeface="Arial"/>
                  <a:ea typeface="Arial"/>
                  <a:cs typeface="Arial"/>
                  <a:sym typeface="Arial"/>
                </a:defRPr>
              </a:lvl4pPr>
              <a:lvl5pPr marL="2476438" marR="0" lvl="4"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971726" marR="0" lvl="5"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467013" marR="0" lvl="6"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962301" marR="0" lvl="7"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457589" marR="0" lvl="8"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ysClr val="windowText" lastClr="000000"/>
                  </a:solidFill>
                  <a:effectLst/>
                  <a:uLnTx/>
                  <a:uFillTx/>
                  <a:latin typeface="Arial"/>
                  <a:ea typeface="+mn-ea"/>
                  <a:cs typeface="+mn-cs"/>
                </a:rPr>
                <a:t>Subscription Service</a:t>
              </a:r>
            </a:p>
          </p:txBody>
        </p:sp>
        <p:sp>
          <p:nvSpPr>
            <p:cNvPr id="76" name="Text Placeholder 2">
              <a:extLst>
                <a:ext uri="{FF2B5EF4-FFF2-40B4-BE49-F238E27FC236}">
                  <a16:creationId xmlns:a16="http://schemas.microsoft.com/office/drawing/2014/main" id="{ED82B756-7D27-FFAC-FD64-738BB9710623}"/>
                </a:ext>
              </a:extLst>
            </p:cNvPr>
            <p:cNvSpPr txBox="1">
              <a:spLocks/>
            </p:cNvSpPr>
            <p:nvPr/>
          </p:nvSpPr>
          <p:spPr>
            <a:xfrm>
              <a:off x="711369" y="5329321"/>
              <a:ext cx="10879035" cy="476080"/>
            </a:xfrm>
            <a:prstGeom prst="rect">
              <a:avLst/>
            </a:prstGeom>
            <a:solidFill>
              <a:srgbClr val="D6E3F6"/>
            </a:solidFill>
            <a:ln w="38100">
              <a:solidFill>
                <a:schemeClr val="accent1"/>
              </a:solidFill>
            </a:ln>
          </p:spPr>
          <p:txBody>
            <a:bodyPr spcFirstLastPara="1" wrap="square" lIns="432000" tIns="36000" rIns="36000" bIns="36000" anchor="ctr" anchorCtr="0">
              <a:noAutofit/>
            </a:bodyPr>
            <a:lstStyle>
              <a:defPPr marR="0" lvl="0" algn="l" rtl="0">
                <a:lnSpc>
                  <a:spcPct val="100000"/>
                </a:lnSpc>
                <a:spcBef>
                  <a:spcPts val="0"/>
                </a:spcBef>
                <a:spcAft>
                  <a:spcPts val="0"/>
                </a:spcAft>
              </a:defPPr>
              <a:lvl1pPr marL="265113" marR="0" lvl="0" indent="-265113" algn="l" rtl="0">
                <a:lnSpc>
                  <a:spcPct val="90000"/>
                </a:lnSpc>
                <a:spcBef>
                  <a:spcPts val="867"/>
                </a:spcBef>
                <a:spcAft>
                  <a:spcPts val="0"/>
                </a:spcAft>
                <a:buClr>
                  <a:schemeClr val="dk1"/>
                </a:buClr>
                <a:buSzPts val="1700"/>
                <a:buFont typeface="Arial"/>
                <a:buChar char="•"/>
                <a:defRPr sz="1400" b="0" i="0" u="none" strike="noStrike" cap="none">
                  <a:solidFill>
                    <a:schemeClr val="dk1"/>
                  </a:solidFill>
                  <a:latin typeface="Arial"/>
                  <a:ea typeface="Arial"/>
                  <a:cs typeface="Arial"/>
                  <a:sym typeface="Arial"/>
                </a:defRPr>
              </a:lvl1pPr>
              <a:lvl2pPr marL="990576" marR="0" lvl="1" indent="-350829" algn="l" rtl="0">
                <a:lnSpc>
                  <a:spcPct val="90000"/>
                </a:lnSpc>
                <a:spcBef>
                  <a:spcPts val="433"/>
                </a:spcBef>
                <a:spcAft>
                  <a:spcPts val="0"/>
                </a:spcAft>
                <a:buClr>
                  <a:schemeClr val="dk1"/>
                </a:buClr>
                <a:buSzPts val="1500"/>
                <a:buFont typeface="Arial"/>
                <a:buChar char="–"/>
                <a:defRPr sz="1625" b="0" i="0" u="none" strike="noStrike" cap="none">
                  <a:solidFill>
                    <a:schemeClr val="dk1"/>
                  </a:solidFill>
                  <a:latin typeface="Arial"/>
                  <a:ea typeface="Arial"/>
                  <a:cs typeface="Arial"/>
                  <a:sym typeface="Arial"/>
                </a:defRPr>
              </a:lvl2pPr>
              <a:lvl3pPr marL="1485863" marR="0" lvl="2" indent="-343950" algn="l" rtl="0">
                <a:lnSpc>
                  <a:spcPct val="90000"/>
                </a:lnSpc>
                <a:spcBef>
                  <a:spcPts val="433"/>
                </a:spcBef>
                <a:spcAft>
                  <a:spcPts val="0"/>
                </a:spcAft>
                <a:buClr>
                  <a:schemeClr val="dk1"/>
                </a:buClr>
                <a:buSzPts val="1400"/>
                <a:buFont typeface="Arial"/>
                <a:buChar char="•"/>
                <a:defRPr sz="1517" b="0" i="0" u="none" strike="noStrike" cap="none">
                  <a:solidFill>
                    <a:schemeClr val="dk1"/>
                  </a:solidFill>
                  <a:latin typeface="Arial"/>
                  <a:ea typeface="Arial"/>
                  <a:cs typeface="Arial"/>
                  <a:sym typeface="Arial"/>
                </a:defRPr>
              </a:lvl3pPr>
              <a:lvl4pPr marL="1981150" marR="0" lvl="3" indent="-330192" algn="l" rtl="0">
                <a:lnSpc>
                  <a:spcPct val="90000"/>
                </a:lnSpc>
                <a:spcBef>
                  <a:spcPts val="433"/>
                </a:spcBef>
                <a:spcAft>
                  <a:spcPts val="0"/>
                </a:spcAft>
                <a:buClr>
                  <a:schemeClr val="dk1"/>
                </a:buClr>
                <a:buSzPts val="1200"/>
                <a:buFont typeface="Arial"/>
                <a:buChar char="–"/>
                <a:defRPr sz="1300" b="0" i="0" u="none" strike="noStrike" cap="none">
                  <a:solidFill>
                    <a:schemeClr val="dk1"/>
                  </a:solidFill>
                  <a:latin typeface="Arial"/>
                  <a:ea typeface="Arial"/>
                  <a:cs typeface="Arial"/>
                  <a:sym typeface="Arial"/>
                </a:defRPr>
              </a:lvl4pPr>
              <a:lvl5pPr marL="2476438" marR="0" lvl="4"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971726" marR="0" lvl="5"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467013" marR="0" lvl="6"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962301" marR="0" lvl="7"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457589" marR="0" lvl="8"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ysClr val="windowText" lastClr="000000"/>
                  </a:solidFill>
                  <a:effectLst/>
                  <a:uLnTx/>
                  <a:uFillTx/>
                  <a:latin typeface="Arial"/>
                  <a:ea typeface="+mn-ea"/>
                  <a:cs typeface="+mn-cs"/>
                </a:rPr>
                <a:t>Learning and Information Repository </a:t>
              </a:r>
            </a:p>
          </p:txBody>
        </p:sp>
        <p:grpSp>
          <p:nvGrpSpPr>
            <p:cNvPr id="77" name="Group 76">
              <a:extLst>
                <a:ext uri="{FF2B5EF4-FFF2-40B4-BE49-F238E27FC236}">
                  <a16:creationId xmlns:a16="http://schemas.microsoft.com/office/drawing/2014/main" id="{F0C33C1D-5831-E95B-370B-9A036035813E}"/>
                </a:ext>
              </a:extLst>
            </p:cNvPr>
            <p:cNvGrpSpPr/>
            <p:nvPr/>
          </p:nvGrpSpPr>
          <p:grpSpPr>
            <a:xfrm>
              <a:off x="553193" y="3720729"/>
              <a:ext cx="504000" cy="476080"/>
              <a:chOff x="1677867" y="1016485"/>
              <a:chExt cx="504000" cy="504000"/>
            </a:xfrm>
          </p:grpSpPr>
          <p:sp>
            <p:nvSpPr>
              <p:cNvPr id="78" name="Oval 77">
                <a:extLst>
                  <a:ext uri="{FF2B5EF4-FFF2-40B4-BE49-F238E27FC236}">
                    <a16:creationId xmlns:a16="http://schemas.microsoft.com/office/drawing/2014/main" id="{6C2B5183-6235-B287-5944-18698B2E663E}"/>
                  </a:ext>
                </a:extLst>
              </p:cNvPr>
              <p:cNvSpPr/>
              <p:nvPr/>
            </p:nvSpPr>
            <p:spPr>
              <a:xfrm>
                <a:off x="1677867" y="1016485"/>
                <a:ext cx="504000" cy="504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en-GB" sz="1600">
                  <a:solidFill>
                    <a:srgbClr val="FFFFFF"/>
                  </a:solidFill>
                  <a:latin typeface="Arial"/>
                </a:endParaRPr>
              </a:p>
            </p:txBody>
          </p:sp>
          <p:pic>
            <p:nvPicPr>
              <p:cNvPr id="79" name="Graphic 78" descr="Search Inventory with solid fill">
                <a:extLst>
                  <a:ext uri="{FF2B5EF4-FFF2-40B4-BE49-F238E27FC236}">
                    <a16:creationId xmlns:a16="http://schemas.microsoft.com/office/drawing/2014/main" id="{F4FCD128-3999-6D71-5AAC-4FCF8ECD68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725832" y="1052485"/>
                <a:ext cx="408069" cy="432000"/>
              </a:xfrm>
              <a:prstGeom prst="rect">
                <a:avLst/>
              </a:prstGeom>
            </p:spPr>
          </p:pic>
        </p:grpSp>
        <p:grpSp>
          <p:nvGrpSpPr>
            <p:cNvPr id="80" name="Group 79">
              <a:extLst>
                <a:ext uri="{FF2B5EF4-FFF2-40B4-BE49-F238E27FC236}">
                  <a16:creationId xmlns:a16="http://schemas.microsoft.com/office/drawing/2014/main" id="{9C308F1C-24CD-1BF0-5C4E-A1CEACC809A0}"/>
                </a:ext>
              </a:extLst>
            </p:cNvPr>
            <p:cNvGrpSpPr/>
            <p:nvPr/>
          </p:nvGrpSpPr>
          <p:grpSpPr>
            <a:xfrm>
              <a:off x="7975498" y="3720730"/>
              <a:ext cx="504000" cy="476080"/>
              <a:chOff x="4642282" y="1016485"/>
              <a:chExt cx="504000" cy="504000"/>
            </a:xfrm>
          </p:grpSpPr>
          <p:sp>
            <p:nvSpPr>
              <p:cNvPr id="81" name="Oval 80">
                <a:extLst>
                  <a:ext uri="{FF2B5EF4-FFF2-40B4-BE49-F238E27FC236}">
                    <a16:creationId xmlns:a16="http://schemas.microsoft.com/office/drawing/2014/main" id="{17A59DA8-4C51-4A4C-109C-1B81CB5ADD31}"/>
                  </a:ext>
                </a:extLst>
              </p:cNvPr>
              <p:cNvSpPr/>
              <p:nvPr/>
            </p:nvSpPr>
            <p:spPr>
              <a:xfrm>
                <a:off x="4642282" y="1016485"/>
                <a:ext cx="504000" cy="504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en-GB" sz="1600">
                  <a:solidFill>
                    <a:srgbClr val="FFFFFF"/>
                  </a:solidFill>
                  <a:latin typeface="Arial"/>
                </a:endParaRPr>
              </a:p>
            </p:txBody>
          </p:sp>
          <p:pic>
            <p:nvPicPr>
              <p:cNvPr id="82" name="Graphic 81" descr="Daily calendar with solid fill">
                <a:extLst>
                  <a:ext uri="{FF2B5EF4-FFF2-40B4-BE49-F238E27FC236}">
                    <a16:creationId xmlns:a16="http://schemas.microsoft.com/office/drawing/2014/main" id="{E087598E-87F5-79EE-2928-46437B4AEF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78282" y="1033236"/>
                <a:ext cx="432000" cy="432000"/>
              </a:xfrm>
              <a:prstGeom prst="rect">
                <a:avLst/>
              </a:prstGeom>
            </p:spPr>
          </p:pic>
        </p:grpSp>
        <p:grpSp>
          <p:nvGrpSpPr>
            <p:cNvPr id="86" name="Group 85">
              <a:extLst>
                <a:ext uri="{FF2B5EF4-FFF2-40B4-BE49-F238E27FC236}">
                  <a16:creationId xmlns:a16="http://schemas.microsoft.com/office/drawing/2014/main" id="{1B0B8752-4594-D41F-9CCA-8BED55B4E797}"/>
                </a:ext>
              </a:extLst>
            </p:cNvPr>
            <p:cNvGrpSpPr/>
            <p:nvPr/>
          </p:nvGrpSpPr>
          <p:grpSpPr>
            <a:xfrm>
              <a:off x="4271694" y="3720730"/>
              <a:ext cx="504000" cy="476080"/>
              <a:chOff x="7606697" y="3794445"/>
              <a:chExt cx="504000" cy="504000"/>
            </a:xfrm>
          </p:grpSpPr>
          <p:sp>
            <p:nvSpPr>
              <p:cNvPr id="87" name="Oval 86">
                <a:extLst>
                  <a:ext uri="{FF2B5EF4-FFF2-40B4-BE49-F238E27FC236}">
                    <a16:creationId xmlns:a16="http://schemas.microsoft.com/office/drawing/2014/main" id="{8B8169A1-196D-2894-BD4D-FF0970344A76}"/>
                  </a:ext>
                </a:extLst>
              </p:cNvPr>
              <p:cNvSpPr/>
              <p:nvPr/>
            </p:nvSpPr>
            <p:spPr>
              <a:xfrm>
                <a:off x="7606697" y="3794445"/>
                <a:ext cx="504000" cy="504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en-GB" sz="1600">
                  <a:solidFill>
                    <a:srgbClr val="FFFFFF"/>
                  </a:solidFill>
                  <a:latin typeface="Arial"/>
                </a:endParaRPr>
              </a:p>
            </p:txBody>
          </p:sp>
          <p:pic>
            <p:nvPicPr>
              <p:cNvPr id="88" name="Graphic 87" descr="Megaphone with solid fill">
                <a:extLst>
                  <a:ext uri="{FF2B5EF4-FFF2-40B4-BE49-F238E27FC236}">
                    <a16:creationId xmlns:a16="http://schemas.microsoft.com/office/drawing/2014/main" id="{AA5B00E4-14C7-959E-C103-0DA8CD2DEA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42697" y="3811196"/>
                <a:ext cx="432000" cy="432000"/>
              </a:xfrm>
              <a:prstGeom prst="rect">
                <a:avLst/>
              </a:prstGeom>
            </p:spPr>
          </p:pic>
        </p:grpSp>
        <p:grpSp>
          <p:nvGrpSpPr>
            <p:cNvPr id="89" name="Group 88">
              <a:extLst>
                <a:ext uri="{FF2B5EF4-FFF2-40B4-BE49-F238E27FC236}">
                  <a16:creationId xmlns:a16="http://schemas.microsoft.com/office/drawing/2014/main" id="{1AB2308F-C3CE-CA29-972D-325F670EB445}"/>
                </a:ext>
              </a:extLst>
            </p:cNvPr>
            <p:cNvGrpSpPr/>
            <p:nvPr/>
          </p:nvGrpSpPr>
          <p:grpSpPr>
            <a:xfrm>
              <a:off x="553193" y="5233916"/>
              <a:ext cx="504000" cy="454271"/>
              <a:chOff x="4642282" y="3830049"/>
              <a:chExt cx="504000" cy="565268"/>
            </a:xfrm>
          </p:grpSpPr>
          <p:sp>
            <p:nvSpPr>
              <p:cNvPr id="90" name="Oval 89">
                <a:extLst>
                  <a:ext uri="{FF2B5EF4-FFF2-40B4-BE49-F238E27FC236}">
                    <a16:creationId xmlns:a16="http://schemas.microsoft.com/office/drawing/2014/main" id="{FA69F3F4-FA36-04E8-DDFF-0D8A374AD903}"/>
                  </a:ext>
                </a:extLst>
              </p:cNvPr>
              <p:cNvSpPr/>
              <p:nvPr/>
            </p:nvSpPr>
            <p:spPr>
              <a:xfrm>
                <a:off x="4642282" y="3836719"/>
                <a:ext cx="504000" cy="54740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en-GB" sz="1600">
                  <a:solidFill>
                    <a:srgbClr val="FFFFFF"/>
                  </a:solidFill>
                  <a:latin typeface="Arial"/>
                </a:endParaRPr>
              </a:p>
            </p:txBody>
          </p:sp>
          <p:pic>
            <p:nvPicPr>
              <p:cNvPr id="91" name="Graphic 90" descr="Chat with solid fill">
                <a:extLst>
                  <a:ext uri="{FF2B5EF4-FFF2-40B4-BE49-F238E27FC236}">
                    <a16:creationId xmlns:a16="http://schemas.microsoft.com/office/drawing/2014/main" id="{067C1D4A-1158-36EA-8E68-22390A3A2B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78282" y="3830049"/>
                <a:ext cx="432000" cy="565268"/>
              </a:xfrm>
              <a:prstGeom prst="rect">
                <a:avLst/>
              </a:prstGeom>
            </p:spPr>
          </p:pic>
        </p:grpSp>
        <p:sp>
          <p:nvSpPr>
            <p:cNvPr id="96" name="Oval 95">
              <a:extLst>
                <a:ext uri="{FF2B5EF4-FFF2-40B4-BE49-F238E27FC236}">
                  <a16:creationId xmlns:a16="http://schemas.microsoft.com/office/drawing/2014/main" id="{94DECF31-0885-6114-CE46-775BCA300E07}"/>
                </a:ext>
              </a:extLst>
            </p:cNvPr>
            <p:cNvSpPr/>
            <p:nvPr/>
          </p:nvSpPr>
          <p:spPr>
            <a:xfrm>
              <a:off x="4286613" y="4433893"/>
              <a:ext cx="504000" cy="441245"/>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en-GB" sz="1600">
                <a:solidFill>
                  <a:srgbClr val="FFFFFF"/>
                </a:solidFill>
                <a:latin typeface="Arial"/>
              </a:endParaRPr>
            </a:p>
          </p:txBody>
        </p:sp>
        <p:sp>
          <p:nvSpPr>
            <p:cNvPr id="135" name="Oval 134">
              <a:extLst>
                <a:ext uri="{FF2B5EF4-FFF2-40B4-BE49-F238E27FC236}">
                  <a16:creationId xmlns:a16="http://schemas.microsoft.com/office/drawing/2014/main" id="{23E9B5DF-D339-F929-BFEC-F2F91E0E51E1}"/>
                </a:ext>
              </a:extLst>
            </p:cNvPr>
            <p:cNvSpPr/>
            <p:nvPr/>
          </p:nvSpPr>
          <p:spPr>
            <a:xfrm>
              <a:off x="553193" y="4426050"/>
              <a:ext cx="504000" cy="476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en-GB" sz="1600">
                <a:solidFill>
                  <a:srgbClr val="FFFFFF"/>
                </a:solidFill>
                <a:latin typeface="Arial"/>
              </a:endParaRPr>
            </a:p>
          </p:txBody>
        </p:sp>
        <p:pic>
          <p:nvPicPr>
            <p:cNvPr id="136" name="Graphic 135" descr="Key outline">
              <a:extLst>
                <a:ext uri="{FF2B5EF4-FFF2-40B4-BE49-F238E27FC236}">
                  <a16:creationId xmlns:a16="http://schemas.microsoft.com/office/drawing/2014/main" id="{17B39B8C-D8B9-8CE6-0717-F864A6A4DEF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92015" y="4451677"/>
              <a:ext cx="422625" cy="408069"/>
            </a:xfrm>
            <a:prstGeom prst="rect">
              <a:avLst/>
            </a:prstGeom>
          </p:spPr>
        </p:pic>
        <p:grpSp>
          <p:nvGrpSpPr>
            <p:cNvPr id="142" name="Group 141">
              <a:extLst>
                <a:ext uri="{FF2B5EF4-FFF2-40B4-BE49-F238E27FC236}">
                  <a16:creationId xmlns:a16="http://schemas.microsoft.com/office/drawing/2014/main" id="{A26AE0E5-639B-4344-549C-4602953CBD7D}"/>
                </a:ext>
              </a:extLst>
            </p:cNvPr>
            <p:cNvGrpSpPr/>
            <p:nvPr/>
          </p:nvGrpSpPr>
          <p:grpSpPr>
            <a:xfrm>
              <a:off x="7975498" y="4426049"/>
              <a:ext cx="504000" cy="476080"/>
              <a:chOff x="8049068" y="4139160"/>
              <a:chExt cx="504000" cy="504000"/>
            </a:xfrm>
          </p:grpSpPr>
          <p:sp>
            <p:nvSpPr>
              <p:cNvPr id="140" name="Oval 139">
                <a:extLst>
                  <a:ext uri="{FF2B5EF4-FFF2-40B4-BE49-F238E27FC236}">
                    <a16:creationId xmlns:a16="http://schemas.microsoft.com/office/drawing/2014/main" id="{8B5B0467-590F-D8DE-3CA0-14DFB8A5191B}"/>
                  </a:ext>
                </a:extLst>
              </p:cNvPr>
              <p:cNvSpPr/>
              <p:nvPr/>
            </p:nvSpPr>
            <p:spPr>
              <a:xfrm>
                <a:off x="8049068" y="4139160"/>
                <a:ext cx="504000" cy="504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en-GB" sz="1600">
                  <a:solidFill>
                    <a:srgbClr val="FFFFFF"/>
                  </a:solidFill>
                  <a:latin typeface="Arial"/>
                </a:endParaRPr>
              </a:p>
            </p:txBody>
          </p:sp>
          <p:pic>
            <p:nvPicPr>
              <p:cNvPr id="138" name="Graphic 137" descr="Follow with solid fill">
                <a:extLst>
                  <a:ext uri="{FF2B5EF4-FFF2-40B4-BE49-F238E27FC236}">
                    <a16:creationId xmlns:a16="http://schemas.microsoft.com/office/drawing/2014/main" id="{403A9F9F-B0CA-B742-C1FB-5F903DC2EE7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52533" y="4202128"/>
                <a:ext cx="364535" cy="364535"/>
              </a:xfrm>
              <a:prstGeom prst="rect">
                <a:avLst/>
              </a:prstGeom>
            </p:spPr>
          </p:pic>
        </p:grpSp>
        <p:grpSp>
          <p:nvGrpSpPr>
            <p:cNvPr id="143" name="Group 142">
              <a:extLst>
                <a:ext uri="{FF2B5EF4-FFF2-40B4-BE49-F238E27FC236}">
                  <a16:creationId xmlns:a16="http://schemas.microsoft.com/office/drawing/2014/main" id="{4D37411A-A1E4-3E17-9C55-D96FB4B23378}"/>
                </a:ext>
              </a:extLst>
            </p:cNvPr>
            <p:cNvGrpSpPr>
              <a:grpSpLocks noChangeAspect="1"/>
            </p:cNvGrpSpPr>
            <p:nvPr/>
          </p:nvGrpSpPr>
          <p:grpSpPr>
            <a:xfrm>
              <a:off x="4420750" y="4485529"/>
              <a:ext cx="235726" cy="298727"/>
              <a:chOff x="2863850" y="1377950"/>
              <a:chExt cx="641351" cy="860426"/>
            </a:xfrm>
            <a:solidFill>
              <a:schemeClr val="accent1"/>
            </a:solidFill>
          </p:grpSpPr>
          <p:sp>
            <p:nvSpPr>
              <p:cNvPr id="144" name="Freeform 37">
                <a:extLst>
                  <a:ext uri="{FF2B5EF4-FFF2-40B4-BE49-F238E27FC236}">
                    <a16:creationId xmlns:a16="http://schemas.microsoft.com/office/drawing/2014/main" id="{78834F3E-041B-4F96-221D-B0EB5FBFAC95}"/>
                  </a:ext>
                </a:extLst>
              </p:cNvPr>
              <p:cNvSpPr>
                <a:spLocks/>
              </p:cNvSpPr>
              <p:nvPr/>
            </p:nvSpPr>
            <p:spPr bwMode="auto">
              <a:xfrm>
                <a:off x="2863850" y="1377950"/>
                <a:ext cx="544513" cy="492125"/>
              </a:xfrm>
              <a:custGeom>
                <a:avLst/>
                <a:gdLst>
                  <a:gd name="T0" fmla="*/ 34 w 62"/>
                  <a:gd name="T1" fmla="*/ 0 h 56"/>
                  <a:gd name="T2" fmla="*/ 40 w 62"/>
                  <a:gd name="T3" fmla="*/ 1 h 56"/>
                  <a:gd name="T4" fmla="*/ 60 w 62"/>
                  <a:gd name="T5" fmla="*/ 24 h 56"/>
                  <a:gd name="T6" fmla="*/ 56 w 62"/>
                  <a:gd name="T7" fmla="*/ 44 h 56"/>
                  <a:gd name="T8" fmla="*/ 55 w 62"/>
                  <a:gd name="T9" fmla="*/ 45 h 56"/>
                  <a:gd name="T10" fmla="*/ 52 w 62"/>
                  <a:gd name="T11" fmla="*/ 43 h 56"/>
                  <a:gd name="T12" fmla="*/ 52 w 62"/>
                  <a:gd name="T13" fmla="*/ 42 h 56"/>
                  <a:gd name="T14" fmla="*/ 55 w 62"/>
                  <a:gd name="T15" fmla="*/ 33 h 56"/>
                  <a:gd name="T16" fmla="*/ 39 w 62"/>
                  <a:gd name="T17" fmla="*/ 6 h 56"/>
                  <a:gd name="T18" fmla="*/ 7 w 62"/>
                  <a:gd name="T19" fmla="*/ 24 h 56"/>
                  <a:gd name="T20" fmla="*/ 20 w 62"/>
                  <a:gd name="T21" fmla="*/ 51 h 56"/>
                  <a:gd name="T22" fmla="*/ 21 w 62"/>
                  <a:gd name="T23" fmla="*/ 52 h 56"/>
                  <a:gd name="T24" fmla="*/ 21 w 62"/>
                  <a:gd name="T25" fmla="*/ 56 h 56"/>
                  <a:gd name="T26" fmla="*/ 20 w 62"/>
                  <a:gd name="T27" fmla="*/ 56 h 56"/>
                  <a:gd name="T28" fmla="*/ 2 w 62"/>
                  <a:gd name="T29" fmla="*/ 33 h 56"/>
                  <a:gd name="T30" fmla="*/ 27 w 62"/>
                  <a:gd name="T31" fmla="*/ 0 h 56"/>
                  <a:gd name="T32" fmla="*/ 29 w 62"/>
                  <a:gd name="T33" fmla="*/ 0 h 56"/>
                  <a:gd name="T34" fmla="*/ 34 w 62"/>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56">
                    <a:moveTo>
                      <a:pt x="34" y="0"/>
                    </a:moveTo>
                    <a:cubicBezTo>
                      <a:pt x="36" y="0"/>
                      <a:pt x="38" y="0"/>
                      <a:pt x="40" y="1"/>
                    </a:cubicBezTo>
                    <a:cubicBezTo>
                      <a:pt x="51" y="5"/>
                      <a:pt x="58" y="12"/>
                      <a:pt x="60" y="24"/>
                    </a:cubicBezTo>
                    <a:cubicBezTo>
                      <a:pt x="62" y="31"/>
                      <a:pt x="60" y="38"/>
                      <a:pt x="56" y="44"/>
                    </a:cubicBezTo>
                    <a:cubicBezTo>
                      <a:pt x="56" y="45"/>
                      <a:pt x="56" y="45"/>
                      <a:pt x="55" y="45"/>
                    </a:cubicBezTo>
                    <a:cubicBezTo>
                      <a:pt x="53" y="46"/>
                      <a:pt x="52" y="44"/>
                      <a:pt x="52" y="43"/>
                    </a:cubicBezTo>
                    <a:cubicBezTo>
                      <a:pt x="52" y="43"/>
                      <a:pt x="52" y="43"/>
                      <a:pt x="52" y="42"/>
                    </a:cubicBezTo>
                    <a:cubicBezTo>
                      <a:pt x="54" y="40"/>
                      <a:pt x="55" y="37"/>
                      <a:pt x="55" y="33"/>
                    </a:cubicBezTo>
                    <a:cubicBezTo>
                      <a:pt x="57" y="22"/>
                      <a:pt x="51" y="10"/>
                      <a:pt x="39" y="6"/>
                    </a:cubicBezTo>
                    <a:cubicBezTo>
                      <a:pt x="25" y="1"/>
                      <a:pt x="10" y="10"/>
                      <a:pt x="7" y="24"/>
                    </a:cubicBezTo>
                    <a:cubicBezTo>
                      <a:pt x="5" y="35"/>
                      <a:pt x="10" y="45"/>
                      <a:pt x="20" y="51"/>
                    </a:cubicBezTo>
                    <a:cubicBezTo>
                      <a:pt x="20" y="51"/>
                      <a:pt x="21" y="51"/>
                      <a:pt x="21" y="52"/>
                    </a:cubicBezTo>
                    <a:cubicBezTo>
                      <a:pt x="21" y="54"/>
                      <a:pt x="21" y="55"/>
                      <a:pt x="21" y="56"/>
                    </a:cubicBezTo>
                    <a:cubicBezTo>
                      <a:pt x="20" y="56"/>
                      <a:pt x="20" y="56"/>
                      <a:pt x="20" y="56"/>
                    </a:cubicBezTo>
                    <a:cubicBezTo>
                      <a:pt x="10" y="51"/>
                      <a:pt x="4" y="44"/>
                      <a:pt x="2" y="33"/>
                    </a:cubicBezTo>
                    <a:cubicBezTo>
                      <a:pt x="0" y="17"/>
                      <a:pt x="11" y="2"/>
                      <a:pt x="27" y="0"/>
                    </a:cubicBezTo>
                    <a:cubicBezTo>
                      <a:pt x="28" y="0"/>
                      <a:pt x="28" y="0"/>
                      <a:pt x="29" y="0"/>
                    </a:cubicBezTo>
                    <a:cubicBezTo>
                      <a:pt x="30" y="0"/>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55560"/>
                  </a:solidFill>
                  <a:effectLst/>
                  <a:uLnTx/>
                  <a:uFillTx/>
                  <a:latin typeface="Segoe UI"/>
                  <a:ea typeface="+mn-ea"/>
                  <a:cs typeface="+mn-cs"/>
                </a:endParaRPr>
              </a:p>
            </p:txBody>
          </p:sp>
          <p:sp>
            <p:nvSpPr>
              <p:cNvPr id="145" name="Freeform 38">
                <a:extLst>
                  <a:ext uri="{FF2B5EF4-FFF2-40B4-BE49-F238E27FC236}">
                    <a16:creationId xmlns:a16="http://schemas.microsoft.com/office/drawing/2014/main" id="{FB8F9615-EAED-6AF8-788D-577EB14E5543}"/>
                  </a:ext>
                </a:extLst>
              </p:cNvPr>
              <p:cNvSpPr>
                <a:spLocks/>
              </p:cNvSpPr>
              <p:nvPr/>
            </p:nvSpPr>
            <p:spPr bwMode="auto">
              <a:xfrm>
                <a:off x="2890838" y="1563688"/>
                <a:ext cx="614363" cy="674688"/>
              </a:xfrm>
              <a:custGeom>
                <a:avLst/>
                <a:gdLst>
                  <a:gd name="T0" fmla="*/ 35 w 70"/>
                  <a:gd name="T1" fmla="*/ 27 h 77"/>
                  <a:gd name="T2" fmla="*/ 35 w 70"/>
                  <a:gd name="T3" fmla="*/ 26 h 77"/>
                  <a:gd name="T4" fmla="*/ 42 w 70"/>
                  <a:gd name="T5" fmla="*/ 23 h 77"/>
                  <a:gd name="T6" fmla="*/ 46 w 70"/>
                  <a:gd name="T7" fmla="*/ 29 h 77"/>
                  <a:gd name="T8" fmla="*/ 46 w 70"/>
                  <a:gd name="T9" fmla="*/ 33 h 77"/>
                  <a:gd name="T10" fmla="*/ 46 w 70"/>
                  <a:gd name="T11" fmla="*/ 33 h 77"/>
                  <a:gd name="T12" fmla="*/ 47 w 70"/>
                  <a:gd name="T13" fmla="*/ 32 h 77"/>
                  <a:gd name="T14" fmla="*/ 54 w 70"/>
                  <a:gd name="T15" fmla="*/ 29 h 77"/>
                  <a:gd name="T16" fmla="*/ 58 w 70"/>
                  <a:gd name="T17" fmla="*/ 35 h 77"/>
                  <a:gd name="T18" fmla="*/ 58 w 70"/>
                  <a:gd name="T19" fmla="*/ 39 h 77"/>
                  <a:gd name="T20" fmla="*/ 59 w 70"/>
                  <a:gd name="T21" fmla="*/ 38 h 77"/>
                  <a:gd name="T22" fmla="*/ 65 w 70"/>
                  <a:gd name="T23" fmla="*/ 35 h 77"/>
                  <a:gd name="T24" fmla="*/ 70 w 70"/>
                  <a:gd name="T25" fmla="*/ 41 h 77"/>
                  <a:gd name="T26" fmla="*/ 70 w 70"/>
                  <a:gd name="T27" fmla="*/ 56 h 77"/>
                  <a:gd name="T28" fmla="*/ 67 w 70"/>
                  <a:gd name="T29" fmla="*/ 68 h 77"/>
                  <a:gd name="T30" fmla="*/ 66 w 70"/>
                  <a:gd name="T31" fmla="*/ 74 h 77"/>
                  <a:gd name="T32" fmla="*/ 62 w 70"/>
                  <a:gd name="T33" fmla="*/ 77 h 77"/>
                  <a:gd name="T34" fmla="*/ 24 w 70"/>
                  <a:gd name="T35" fmla="*/ 77 h 77"/>
                  <a:gd name="T36" fmla="*/ 20 w 70"/>
                  <a:gd name="T37" fmla="*/ 74 h 77"/>
                  <a:gd name="T38" fmla="*/ 3 w 70"/>
                  <a:gd name="T39" fmla="*/ 52 h 77"/>
                  <a:gd name="T40" fmla="*/ 2 w 70"/>
                  <a:gd name="T41" fmla="*/ 51 h 77"/>
                  <a:gd name="T42" fmla="*/ 3 w 70"/>
                  <a:gd name="T43" fmla="*/ 43 h 77"/>
                  <a:gd name="T44" fmla="*/ 11 w 70"/>
                  <a:gd name="T45" fmla="*/ 42 h 77"/>
                  <a:gd name="T46" fmla="*/ 17 w 70"/>
                  <a:gd name="T47" fmla="*/ 48 h 77"/>
                  <a:gd name="T48" fmla="*/ 21 w 70"/>
                  <a:gd name="T49" fmla="*/ 48 h 77"/>
                  <a:gd name="T50" fmla="*/ 23 w 70"/>
                  <a:gd name="T51" fmla="*/ 46 h 77"/>
                  <a:gd name="T52" fmla="*/ 22 w 70"/>
                  <a:gd name="T53" fmla="*/ 7 h 77"/>
                  <a:gd name="T54" fmla="*/ 28 w 70"/>
                  <a:gd name="T55" fmla="*/ 0 h 77"/>
                  <a:gd name="T56" fmla="*/ 34 w 70"/>
                  <a:gd name="T57" fmla="*/ 6 h 77"/>
                  <a:gd name="T58" fmla="*/ 34 w 70"/>
                  <a:gd name="T59" fmla="*/ 18 h 77"/>
                  <a:gd name="T60" fmla="*/ 34 w 70"/>
                  <a:gd name="T61" fmla="*/ 26 h 77"/>
                  <a:gd name="T62" fmla="*/ 34 w 70"/>
                  <a:gd name="T63" fmla="*/ 27 h 77"/>
                  <a:gd name="T64" fmla="*/ 35 w 70"/>
                  <a:gd name="T65"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 h="77">
                    <a:moveTo>
                      <a:pt x="35" y="27"/>
                    </a:moveTo>
                    <a:cubicBezTo>
                      <a:pt x="35" y="27"/>
                      <a:pt x="35" y="26"/>
                      <a:pt x="35" y="26"/>
                    </a:cubicBezTo>
                    <a:cubicBezTo>
                      <a:pt x="36" y="24"/>
                      <a:pt x="39" y="23"/>
                      <a:pt x="42" y="23"/>
                    </a:cubicBezTo>
                    <a:cubicBezTo>
                      <a:pt x="44" y="24"/>
                      <a:pt x="46" y="26"/>
                      <a:pt x="46" y="29"/>
                    </a:cubicBezTo>
                    <a:cubicBezTo>
                      <a:pt x="46" y="30"/>
                      <a:pt x="46" y="32"/>
                      <a:pt x="46" y="33"/>
                    </a:cubicBezTo>
                    <a:cubicBezTo>
                      <a:pt x="46" y="33"/>
                      <a:pt x="46" y="33"/>
                      <a:pt x="46" y="33"/>
                    </a:cubicBezTo>
                    <a:cubicBezTo>
                      <a:pt x="47" y="33"/>
                      <a:pt x="47" y="32"/>
                      <a:pt x="47" y="32"/>
                    </a:cubicBezTo>
                    <a:cubicBezTo>
                      <a:pt x="48" y="30"/>
                      <a:pt x="51" y="29"/>
                      <a:pt x="54" y="29"/>
                    </a:cubicBezTo>
                    <a:cubicBezTo>
                      <a:pt x="56" y="30"/>
                      <a:pt x="58" y="32"/>
                      <a:pt x="58" y="35"/>
                    </a:cubicBezTo>
                    <a:cubicBezTo>
                      <a:pt x="58" y="36"/>
                      <a:pt x="58" y="37"/>
                      <a:pt x="58" y="39"/>
                    </a:cubicBezTo>
                    <a:cubicBezTo>
                      <a:pt x="58" y="38"/>
                      <a:pt x="58" y="38"/>
                      <a:pt x="59" y="38"/>
                    </a:cubicBezTo>
                    <a:cubicBezTo>
                      <a:pt x="60" y="36"/>
                      <a:pt x="63" y="34"/>
                      <a:pt x="65" y="35"/>
                    </a:cubicBezTo>
                    <a:cubicBezTo>
                      <a:pt x="68" y="36"/>
                      <a:pt x="70" y="38"/>
                      <a:pt x="70" y="41"/>
                    </a:cubicBezTo>
                    <a:cubicBezTo>
                      <a:pt x="70" y="46"/>
                      <a:pt x="70" y="51"/>
                      <a:pt x="70" y="56"/>
                    </a:cubicBezTo>
                    <a:cubicBezTo>
                      <a:pt x="70" y="60"/>
                      <a:pt x="68" y="64"/>
                      <a:pt x="67" y="68"/>
                    </a:cubicBezTo>
                    <a:cubicBezTo>
                      <a:pt x="67" y="70"/>
                      <a:pt x="66" y="72"/>
                      <a:pt x="66" y="74"/>
                    </a:cubicBezTo>
                    <a:cubicBezTo>
                      <a:pt x="65" y="76"/>
                      <a:pt x="64" y="77"/>
                      <a:pt x="62" y="77"/>
                    </a:cubicBezTo>
                    <a:cubicBezTo>
                      <a:pt x="49" y="77"/>
                      <a:pt x="37" y="77"/>
                      <a:pt x="24" y="77"/>
                    </a:cubicBezTo>
                    <a:cubicBezTo>
                      <a:pt x="23" y="77"/>
                      <a:pt x="21" y="76"/>
                      <a:pt x="20" y="74"/>
                    </a:cubicBezTo>
                    <a:cubicBezTo>
                      <a:pt x="15" y="67"/>
                      <a:pt x="9" y="60"/>
                      <a:pt x="3" y="52"/>
                    </a:cubicBezTo>
                    <a:cubicBezTo>
                      <a:pt x="3" y="52"/>
                      <a:pt x="3" y="51"/>
                      <a:pt x="2" y="51"/>
                    </a:cubicBezTo>
                    <a:cubicBezTo>
                      <a:pt x="0" y="48"/>
                      <a:pt x="0" y="45"/>
                      <a:pt x="3" y="43"/>
                    </a:cubicBezTo>
                    <a:cubicBezTo>
                      <a:pt x="5" y="41"/>
                      <a:pt x="8" y="41"/>
                      <a:pt x="11" y="42"/>
                    </a:cubicBezTo>
                    <a:cubicBezTo>
                      <a:pt x="13" y="44"/>
                      <a:pt x="15" y="46"/>
                      <a:pt x="17" y="48"/>
                    </a:cubicBezTo>
                    <a:cubicBezTo>
                      <a:pt x="19" y="49"/>
                      <a:pt x="20" y="49"/>
                      <a:pt x="21" y="48"/>
                    </a:cubicBezTo>
                    <a:cubicBezTo>
                      <a:pt x="22" y="48"/>
                      <a:pt x="23" y="47"/>
                      <a:pt x="23" y="46"/>
                    </a:cubicBezTo>
                    <a:cubicBezTo>
                      <a:pt x="22" y="33"/>
                      <a:pt x="22" y="20"/>
                      <a:pt x="22" y="7"/>
                    </a:cubicBezTo>
                    <a:cubicBezTo>
                      <a:pt x="22" y="3"/>
                      <a:pt x="24" y="1"/>
                      <a:pt x="28" y="0"/>
                    </a:cubicBezTo>
                    <a:cubicBezTo>
                      <a:pt x="31" y="0"/>
                      <a:pt x="34" y="2"/>
                      <a:pt x="34" y="6"/>
                    </a:cubicBezTo>
                    <a:cubicBezTo>
                      <a:pt x="34" y="10"/>
                      <a:pt x="34" y="14"/>
                      <a:pt x="34" y="18"/>
                    </a:cubicBezTo>
                    <a:cubicBezTo>
                      <a:pt x="34" y="21"/>
                      <a:pt x="34" y="23"/>
                      <a:pt x="34" y="26"/>
                    </a:cubicBezTo>
                    <a:cubicBezTo>
                      <a:pt x="34" y="26"/>
                      <a:pt x="34" y="27"/>
                      <a:pt x="34" y="27"/>
                    </a:cubicBezTo>
                    <a:cubicBezTo>
                      <a:pt x="34" y="27"/>
                      <a:pt x="35" y="27"/>
                      <a:pt x="35"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55560"/>
                  </a:solidFill>
                  <a:effectLst/>
                  <a:uLnTx/>
                  <a:uFillTx/>
                  <a:latin typeface="Segoe UI"/>
                  <a:ea typeface="+mn-ea"/>
                  <a:cs typeface="+mn-cs"/>
                </a:endParaRPr>
              </a:p>
            </p:txBody>
          </p:sp>
          <p:sp>
            <p:nvSpPr>
              <p:cNvPr id="146" name="Freeform 39">
                <a:extLst>
                  <a:ext uri="{FF2B5EF4-FFF2-40B4-BE49-F238E27FC236}">
                    <a16:creationId xmlns:a16="http://schemas.microsoft.com/office/drawing/2014/main" id="{04229D99-7B62-46D0-C925-4C5CB611179D}"/>
                  </a:ext>
                </a:extLst>
              </p:cNvPr>
              <p:cNvSpPr>
                <a:spLocks/>
              </p:cNvSpPr>
              <p:nvPr/>
            </p:nvSpPr>
            <p:spPr bwMode="auto">
              <a:xfrm>
                <a:off x="2951163" y="1449388"/>
                <a:ext cx="360363" cy="333375"/>
              </a:xfrm>
              <a:custGeom>
                <a:avLst/>
                <a:gdLst>
                  <a:gd name="T0" fmla="*/ 32 w 41"/>
                  <a:gd name="T1" fmla="*/ 31 h 38"/>
                  <a:gd name="T2" fmla="*/ 33 w 41"/>
                  <a:gd name="T3" fmla="*/ 30 h 38"/>
                  <a:gd name="T4" fmla="*/ 24 w 41"/>
                  <a:gd name="T5" fmla="*/ 7 h 38"/>
                  <a:gd name="T6" fmla="*/ 7 w 41"/>
                  <a:gd name="T7" fmla="*/ 21 h 38"/>
                  <a:gd name="T8" fmla="*/ 10 w 41"/>
                  <a:gd name="T9" fmla="*/ 31 h 38"/>
                  <a:gd name="T10" fmla="*/ 11 w 41"/>
                  <a:gd name="T11" fmla="*/ 32 h 38"/>
                  <a:gd name="T12" fmla="*/ 11 w 41"/>
                  <a:gd name="T13" fmla="*/ 38 h 38"/>
                  <a:gd name="T14" fmla="*/ 8 w 41"/>
                  <a:gd name="T15" fmla="*/ 35 h 38"/>
                  <a:gd name="T16" fmla="*/ 3 w 41"/>
                  <a:gd name="T17" fmla="*/ 15 h 38"/>
                  <a:gd name="T18" fmla="*/ 18 w 41"/>
                  <a:gd name="T19" fmla="*/ 2 h 38"/>
                  <a:gd name="T20" fmla="*/ 41 w 41"/>
                  <a:gd name="T21" fmla="*/ 18 h 38"/>
                  <a:gd name="T22" fmla="*/ 38 w 41"/>
                  <a:gd name="T23" fmla="*/ 31 h 38"/>
                  <a:gd name="T24" fmla="*/ 37 w 41"/>
                  <a:gd name="T25" fmla="*/ 32 h 38"/>
                  <a:gd name="T26" fmla="*/ 32 w 41"/>
                  <a:gd name="T27"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38">
                    <a:moveTo>
                      <a:pt x="32" y="31"/>
                    </a:moveTo>
                    <a:cubicBezTo>
                      <a:pt x="32" y="31"/>
                      <a:pt x="32" y="31"/>
                      <a:pt x="33" y="30"/>
                    </a:cubicBezTo>
                    <a:cubicBezTo>
                      <a:pt x="40" y="22"/>
                      <a:pt x="35" y="9"/>
                      <a:pt x="24" y="7"/>
                    </a:cubicBezTo>
                    <a:cubicBezTo>
                      <a:pt x="15" y="5"/>
                      <a:pt x="7" y="12"/>
                      <a:pt x="7" y="21"/>
                    </a:cubicBezTo>
                    <a:cubicBezTo>
                      <a:pt x="7" y="25"/>
                      <a:pt x="8" y="28"/>
                      <a:pt x="10" y="31"/>
                    </a:cubicBezTo>
                    <a:cubicBezTo>
                      <a:pt x="10" y="31"/>
                      <a:pt x="11" y="31"/>
                      <a:pt x="11" y="32"/>
                    </a:cubicBezTo>
                    <a:cubicBezTo>
                      <a:pt x="11" y="34"/>
                      <a:pt x="11" y="35"/>
                      <a:pt x="11" y="38"/>
                    </a:cubicBezTo>
                    <a:cubicBezTo>
                      <a:pt x="10" y="37"/>
                      <a:pt x="9" y="36"/>
                      <a:pt x="8" y="35"/>
                    </a:cubicBezTo>
                    <a:cubicBezTo>
                      <a:pt x="2" y="30"/>
                      <a:pt x="0" y="23"/>
                      <a:pt x="3" y="15"/>
                    </a:cubicBezTo>
                    <a:cubicBezTo>
                      <a:pt x="5" y="8"/>
                      <a:pt x="10" y="3"/>
                      <a:pt x="18" y="2"/>
                    </a:cubicBezTo>
                    <a:cubicBezTo>
                      <a:pt x="28" y="0"/>
                      <a:pt x="39" y="7"/>
                      <a:pt x="41" y="18"/>
                    </a:cubicBezTo>
                    <a:cubicBezTo>
                      <a:pt x="41" y="23"/>
                      <a:pt x="40" y="27"/>
                      <a:pt x="38" y="31"/>
                    </a:cubicBezTo>
                    <a:cubicBezTo>
                      <a:pt x="38" y="32"/>
                      <a:pt x="37" y="32"/>
                      <a:pt x="37" y="32"/>
                    </a:cubicBezTo>
                    <a:cubicBezTo>
                      <a:pt x="35" y="32"/>
                      <a:pt x="34" y="31"/>
                      <a:pt x="3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55560"/>
                  </a:solidFill>
                  <a:effectLst/>
                  <a:uLnTx/>
                  <a:uFillTx/>
                  <a:latin typeface="Segoe UI"/>
                  <a:ea typeface="+mn-ea"/>
                  <a:cs typeface="+mn-cs"/>
                </a:endParaRPr>
              </a:p>
            </p:txBody>
          </p:sp>
        </p:grpSp>
      </p:grpSp>
    </p:spTree>
    <p:extLst>
      <p:ext uri="{BB962C8B-B14F-4D97-AF65-F5344CB8AC3E}">
        <p14:creationId xmlns:p14="http://schemas.microsoft.com/office/powerpoint/2010/main" val="2681247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B67E3-2055-8BBF-2E72-CAB7A148ED4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7D3DDBA-A66A-7801-40E3-4A57DCFF19C7}"/>
              </a:ext>
            </a:extLst>
          </p:cNvPr>
          <p:cNvSpPr txBox="1">
            <a:spLocks/>
          </p:cNvSpPr>
          <p:nvPr/>
        </p:nvSpPr>
        <p:spPr>
          <a:xfrm>
            <a:off x="304248" y="702512"/>
            <a:ext cx="10257241" cy="995771"/>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a:latin typeface="+mn-lt"/>
                <a:cs typeface="Arial"/>
              </a:rPr>
              <a:t>How do we know these meet user needs? </a:t>
            </a:r>
          </a:p>
        </p:txBody>
      </p:sp>
      <p:grpSp>
        <p:nvGrpSpPr>
          <p:cNvPr id="49" name="Group 48">
            <a:extLst>
              <a:ext uri="{FF2B5EF4-FFF2-40B4-BE49-F238E27FC236}">
                <a16:creationId xmlns:a16="http://schemas.microsoft.com/office/drawing/2014/main" id="{5758601D-433C-BF60-3407-F63F60A26254}"/>
              </a:ext>
            </a:extLst>
          </p:cNvPr>
          <p:cNvGrpSpPr/>
          <p:nvPr/>
        </p:nvGrpSpPr>
        <p:grpSpPr>
          <a:xfrm>
            <a:off x="310271" y="1922437"/>
            <a:ext cx="3090342" cy="4098397"/>
            <a:chOff x="261110" y="1439912"/>
            <a:chExt cx="11935410" cy="606041"/>
          </a:xfrm>
        </p:grpSpPr>
        <p:sp>
          <p:nvSpPr>
            <p:cNvPr id="37" name="Rounded Rectangle 36">
              <a:extLst>
                <a:ext uri="{FF2B5EF4-FFF2-40B4-BE49-F238E27FC236}">
                  <a16:creationId xmlns:a16="http://schemas.microsoft.com/office/drawing/2014/main" id="{D2AEF6DD-4F56-2DD7-D23B-70E6E3ED2F67}"/>
                </a:ext>
              </a:extLst>
            </p:cNvPr>
            <p:cNvSpPr/>
            <p:nvPr/>
          </p:nvSpPr>
          <p:spPr>
            <a:xfrm>
              <a:off x="276640" y="1439912"/>
              <a:ext cx="11919880" cy="60604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843E0618-698B-F75B-7ECF-8122C27FA574}"/>
                </a:ext>
              </a:extLst>
            </p:cNvPr>
            <p:cNvSpPr txBox="1"/>
            <p:nvPr/>
          </p:nvSpPr>
          <p:spPr>
            <a:xfrm>
              <a:off x="261110" y="1471830"/>
              <a:ext cx="11891007" cy="555243"/>
            </a:xfrm>
            <a:prstGeom prst="rect">
              <a:avLst/>
            </a:prstGeom>
            <a:noFill/>
          </p:spPr>
          <p:txBody>
            <a:bodyPr wrap="square" lIns="91440" tIns="45720" rIns="91440" bIns="45720" rtlCol="0" anchor="t">
              <a:spAutoFit/>
            </a:bodyPr>
            <a:lstStyle/>
            <a:p>
              <a:pPr algn="ctr"/>
              <a:r>
                <a:rPr lang="en-US" sz="1400"/>
                <a:t>We conducted research in line with these groups in line with our </a:t>
              </a:r>
              <a:r>
                <a:rPr lang="en-US" sz="1400" b="1"/>
                <a:t>7 key research principles: targeted engagement, ethical research, mixed methodology, looking at our users holistically, encouraging openness, appreciating our stakeholders, and aligned messaging and vison focus. </a:t>
              </a:r>
              <a:r>
                <a:rPr lang="en-US" sz="1400"/>
                <a:t>We focused on tailoring our engagement across rounds of research, for example, identifying how subgroups of legal professionals may engage differently with the portal and adapting our interviews and testing to identify their niche requirements. </a:t>
              </a:r>
              <a:endParaRPr lang="en-US" sz="1400">
                <a:cs typeface="Arial"/>
              </a:endParaRPr>
            </a:p>
          </p:txBody>
        </p:sp>
      </p:grpSp>
      <p:sp>
        <p:nvSpPr>
          <p:cNvPr id="51" name="Oval 50">
            <a:extLst>
              <a:ext uri="{FF2B5EF4-FFF2-40B4-BE49-F238E27FC236}">
                <a16:creationId xmlns:a16="http://schemas.microsoft.com/office/drawing/2014/main" id="{2076B92D-1F06-1D75-EADF-DCABB7DFBC31}"/>
              </a:ext>
            </a:extLst>
          </p:cNvPr>
          <p:cNvSpPr/>
          <p:nvPr/>
        </p:nvSpPr>
        <p:spPr>
          <a:xfrm>
            <a:off x="6993740" y="1499638"/>
            <a:ext cx="4572397" cy="4517839"/>
          </a:xfrm>
          <a:prstGeom prst="ellipse">
            <a:avLst/>
          </a:prstGeom>
          <a:solidFill>
            <a:srgbClr val="F1D7FA">
              <a:alpha val="25000"/>
            </a:srgb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8114E95-A9B9-DF79-516A-C879A0C5E640}"/>
              </a:ext>
            </a:extLst>
          </p:cNvPr>
          <p:cNvSpPr/>
          <p:nvPr/>
        </p:nvSpPr>
        <p:spPr>
          <a:xfrm>
            <a:off x="3720944" y="1499638"/>
            <a:ext cx="4572397" cy="4524900"/>
          </a:xfrm>
          <a:prstGeom prst="ellipse">
            <a:avLst/>
          </a:prstGeom>
          <a:solidFill>
            <a:schemeClr val="accent1">
              <a:alpha val="14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descr="Scales of justice outline">
            <a:extLst>
              <a:ext uri="{FF2B5EF4-FFF2-40B4-BE49-F238E27FC236}">
                <a16:creationId xmlns:a16="http://schemas.microsoft.com/office/drawing/2014/main" id="{49DF2070-AF95-9A16-2D6E-CEF1663112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05353" y="3551633"/>
            <a:ext cx="914400" cy="914400"/>
          </a:xfrm>
          <a:prstGeom prst="rect">
            <a:avLst/>
          </a:prstGeom>
        </p:spPr>
      </p:pic>
      <p:pic>
        <p:nvPicPr>
          <p:cNvPr id="57" name="Graphic 56" descr="Newspaper outline">
            <a:extLst>
              <a:ext uri="{FF2B5EF4-FFF2-40B4-BE49-F238E27FC236}">
                <a16:creationId xmlns:a16="http://schemas.microsoft.com/office/drawing/2014/main" id="{43102063-EDF5-0161-680D-E4FCF6107B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7318" y="3514836"/>
            <a:ext cx="914400" cy="914400"/>
          </a:xfrm>
          <a:prstGeom prst="rect">
            <a:avLst/>
          </a:prstGeom>
        </p:spPr>
      </p:pic>
      <p:pic>
        <p:nvPicPr>
          <p:cNvPr id="59" name="Graphic 58" descr="Desk outline">
            <a:extLst>
              <a:ext uri="{FF2B5EF4-FFF2-40B4-BE49-F238E27FC236}">
                <a16:creationId xmlns:a16="http://schemas.microsoft.com/office/drawing/2014/main" id="{808B9795-4DA5-AE3D-6B46-D622A89436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58098" y="2637233"/>
            <a:ext cx="914400" cy="914400"/>
          </a:xfrm>
          <a:prstGeom prst="rect">
            <a:avLst/>
          </a:prstGeom>
        </p:spPr>
      </p:pic>
      <p:pic>
        <p:nvPicPr>
          <p:cNvPr id="61" name="Graphic 60" descr="Signature outline">
            <a:extLst>
              <a:ext uri="{FF2B5EF4-FFF2-40B4-BE49-F238E27FC236}">
                <a16:creationId xmlns:a16="http://schemas.microsoft.com/office/drawing/2014/main" id="{3294A04D-EDE4-1ACA-02BB-17FBD48777D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32088" y="3828508"/>
            <a:ext cx="914400" cy="914400"/>
          </a:xfrm>
          <a:prstGeom prst="rect">
            <a:avLst/>
          </a:prstGeom>
        </p:spPr>
      </p:pic>
      <p:sp>
        <p:nvSpPr>
          <p:cNvPr id="63" name="TextBox 62">
            <a:extLst>
              <a:ext uri="{FF2B5EF4-FFF2-40B4-BE49-F238E27FC236}">
                <a16:creationId xmlns:a16="http://schemas.microsoft.com/office/drawing/2014/main" id="{8DA704E7-89ED-9169-9DFF-A1A444F55A36}"/>
              </a:ext>
            </a:extLst>
          </p:cNvPr>
          <p:cNvSpPr txBox="1"/>
          <p:nvPr/>
        </p:nvSpPr>
        <p:spPr>
          <a:xfrm>
            <a:off x="3932837" y="3456368"/>
            <a:ext cx="1344190" cy="276999"/>
          </a:xfrm>
          <a:prstGeom prst="rect">
            <a:avLst/>
          </a:prstGeom>
          <a:noFill/>
        </p:spPr>
        <p:txBody>
          <a:bodyPr wrap="square">
            <a:spAutoFit/>
          </a:bodyPr>
          <a:lstStyle/>
          <a:p>
            <a:pPr algn="ctr">
              <a:spcAft>
                <a:spcPts val="300"/>
              </a:spcAft>
              <a:defRPr/>
            </a:pPr>
            <a:r>
              <a:rPr lang="en-GB" sz="1200" b="1">
                <a:solidFill>
                  <a:prstClr val="black"/>
                </a:solidFill>
                <a:latin typeface="Arial" panose="020B0604020202020204" pitchFamily="34" charset="0"/>
                <a:cs typeface="Arial" panose="020B0604020202020204" pitchFamily="34" charset="0"/>
              </a:rPr>
              <a:t>Registry staff</a:t>
            </a:r>
          </a:p>
        </p:txBody>
      </p:sp>
      <p:sp>
        <p:nvSpPr>
          <p:cNvPr id="65" name="TextBox 64">
            <a:extLst>
              <a:ext uri="{FF2B5EF4-FFF2-40B4-BE49-F238E27FC236}">
                <a16:creationId xmlns:a16="http://schemas.microsoft.com/office/drawing/2014/main" id="{0FD2F038-12F9-4608-D011-226A666950A6}"/>
              </a:ext>
            </a:extLst>
          </p:cNvPr>
          <p:cNvSpPr txBox="1"/>
          <p:nvPr/>
        </p:nvSpPr>
        <p:spPr>
          <a:xfrm>
            <a:off x="5171366" y="5616633"/>
            <a:ext cx="1517884" cy="276341"/>
          </a:xfrm>
          <a:prstGeom prst="rect">
            <a:avLst/>
          </a:prstGeom>
          <a:noFill/>
        </p:spPr>
        <p:txBody>
          <a:bodyPr wrap="square">
            <a:spAutoFit/>
          </a:bodyPr>
          <a:lstStyle/>
          <a:p>
            <a:pPr algn="ctr">
              <a:spcAft>
                <a:spcPts val="300"/>
              </a:spcAft>
              <a:defRPr/>
            </a:pPr>
            <a:r>
              <a:rPr lang="en-GB" sz="1200" b="1">
                <a:solidFill>
                  <a:prstClr val="black"/>
                </a:solidFill>
                <a:latin typeface="Arial" panose="020B0604020202020204" pitchFamily="34" charset="0"/>
                <a:cs typeface="Arial" panose="020B0604020202020204" pitchFamily="34" charset="0"/>
              </a:rPr>
              <a:t>Other Court staff </a:t>
            </a:r>
          </a:p>
        </p:txBody>
      </p:sp>
      <p:sp>
        <p:nvSpPr>
          <p:cNvPr id="67" name="TextBox 66">
            <a:extLst>
              <a:ext uri="{FF2B5EF4-FFF2-40B4-BE49-F238E27FC236}">
                <a16:creationId xmlns:a16="http://schemas.microsoft.com/office/drawing/2014/main" id="{193844EC-6681-8024-365B-E40EC1FD2B45}"/>
              </a:ext>
            </a:extLst>
          </p:cNvPr>
          <p:cNvSpPr txBox="1"/>
          <p:nvPr/>
        </p:nvSpPr>
        <p:spPr>
          <a:xfrm>
            <a:off x="6994427" y="3498333"/>
            <a:ext cx="1402755" cy="1331134"/>
          </a:xfrm>
          <a:prstGeom prst="rect">
            <a:avLst/>
          </a:prstGeom>
          <a:noFill/>
        </p:spPr>
        <p:txBody>
          <a:bodyPr wrap="square" lIns="91440" tIns="45720" rIns="91440" bIns="45720" anchor="t">
            <a:spAutoFit/>
          </a:bodyPr>
          <a:lstStyle/>
          <a:p>
            <a:pPr algn="ctr">
              <a:spcAft>
                <a:spcPts val="300"/>
              </a:spcAft>
              <a:defRPr/>
            </a:pPr>
            <a:r>
              <a:rPr lang="en-GB" sz="1200" b="1">
                <a:solidFill>
                  <a:prstClr val="black"/>
                </a:solidFill>
                <a:latin typeface="Arial" panose="020B0604020202020204" pitchFamily="34" charset="0"/>
                <a:cs typeface="Arial" panose="020B0604020202020204" pitchFamily="34" charset="0"/>
              </a:rPr>
              <a:t>Legal professionals</a:t>
            </a:r>
          </a:p>
          <a:p>
            <a:pPr algn="ctr">
              <a:spcAft>
                <a:spcPts val="300"/>
              </a:spcAft>
              <a:defRPr/>
            </a:pPr>
            <a:r>
              <a:rPr lang="en-GB" sz="900">
                <a:solidFill>
                  <a:prstClr val="black"/>
                </a:solidFill>
                <a:latin typeface="Arial"/>
                <a:cs typeface="Arial"/>
              </a:rPr>
              <a:t>e.g. solicitors and barristers, trainee lawyers, paralegals and law clerks, court managers and assistants</a:t>
            </a:r>
          </a:p>
        </p:txBody>
      </p:sp>
      <p:sp>
        <p:nvSpPr>
          <p:cNvPr id="69" name="TextBox 68">
            <a:extLst>
              <a:ext uri="{FF2B5EF4-FFF2-40B4-BE49-F238E27FC236}">
                <a16:creationId xmlns:a16="http://schemas.microsoft.com/office/drawing/2014/main" id="{D64243D0-2895-4A35-A534-E0BB8847AF7E}"/>
              </a:ext>
            </a:extLst>
          </p:cNvPr>
          <p:cNvSpPr txBox="1"/>
          <p:nvPr/>
        </p:nvSpPr>
        <p:spPr>
          <a:xfrm>
            <a:off x="9070582" y="4294392"/>
            <a:ext cx="1027871" cy="276999"/>
          </a:xfrm>
          <a:prstGeom prst="rect">
            <a:avLst/>
          </a:prstGeom>
          <a:noFill/>
        </p:spPr>
        <p:txBody>
          <a:bodyPr wrap="square">
            <a:spAutoFit/>
          </a:bodyPr>
          <a:lstStyle/>
          <a:p>
            <a:pPr algn="ctr">
              <a:spcAft>
                <a:spcPts val="300"/>
              </a:spcAft>
              <a:defRPr/>
            </a:pPr>
            <a:r>
              <a:rPr lang="en-GB" sz="1200" b="1">
                <a:solidFill>
                  <a:prstClr val="black"/>
                </a:solidFill>
                <a:latin typeface="Arial" panose="020B0604020202020204" pitchFamily="34" charset="0"/>
                <a:cs typeface="Arial" panose="020B0604020202020204" pitchFamily="34" charset="0"/>
              </a:rPr>
              <a:t>Media</a:t>
            </a:r>
          </a:p>
        </p:txBody>
      </p:sp>
      <p:sp>
        <p:nvSpPr>
          <p:cNvPr id="71" name="TextBox 70">
            <a:extLst>
              <a:ext uri="{FF2B5EF4-FFF2-40B4-BE49-F238E27FC236}">
                <a16:creationId xmlns:a16="http://schemas.microsoft.com/office/drawing/2014/main" id="{87CB96C3-E4D7-5A4E-657B-8F061D70DFD7}"/>
              </a:ext>
            </a:extLst>
          </p:cNvPr>
          <p:cNvSpPr txBox="1"/>
          <p:nvPr/>
        </p:nvSpPr>
        <p:spPr>
          <a:xfrm>
            <a:off x="8721251" y="3196319"/>
            <a:ext cx="1805317" cy="276999"/>
          </a:xfrm>
          <a:prstGeom prst="rect">
            <a:avLst/>
          </a:prstGeom>
          <a:noFill/>
        </p:spPr>
        <p:txBody>
          <a:bodyPr wrap="square">
            <a:spAutoFit/>
          </a:bodyPr>
          <a:lstStyle/>
          <a:p>
            <a:pPr algn="ctr">
              <a:spcAft>
                <a:spcPts val="300"/>
              </a:spcAft>
              <a:defRPr/>
            </a:pPr>
            <a:r>
              <a:rPr lang="en-GB" sz="1200" b="1">
                <a:solidFill>
                  <a:prstClr val="black"/>
                </a:solidFill>
                <a:latin typeface="Arial" panose="020B0604020202020204" pitchFamily="34" charset="0"/>
                <a:cs typeface="Arial" panose="020B0604020202020204" pitchFamily="34" charset="0"/>
              </a:rPr>
              <a:t>Academics/teachers</a:t>
            </a:r>
          </a:p>
        </p:txBody>
      </p:sp>
      <p:sp>
        <p:nvSpPr>
          <p:cNvPr id="73" name="TextBox 72">
            <a:extLst>
              <a:ext uri="{FF2B5EF4-FFF2-40B4-BE49-F238E27FC236}">
                <a16:creationId xmlns:a16="http://schemas.microsoft.com/office/drawing/2014/main" id="{02A241E7-1D3E-C234-22C2-1BAC038940A2}"/>
              </a:ext>
            </a:extLst>
          </p:cNvPr>
          <p:cNvSpPr txBox="1"/>
          <p:nvPr/>
        </p:nvSpPr>
        <p:spPr>
          <a:xfrm>
            <a:off x="10235054" y="3921413"/>
            <a:ext cx="1370761" cy="276999"/>
          </a:xfrm>
          <a:prstGeom prst="rect">
            <a:avLst/>
          </a:prstGeom>
          <a:noFill/>
        </p:spPr>
        <p:txBody>
          <a:bodyPr wrap="square">
            <a:spAutoFit/>
          </a:bodyPr>
          <a:lstStyle/>
          <a:p>
            <a:pPr algn="ctr">
              <a:spcAft>
                <a:spcPts val="300"/>
              </a:spcAft>
              <a:defRPr/>
            </a:pPr>
            <a:r>
              <a:rPr lang="en-GB" sz="1200" b="1">
                <a:solidFill>
                  <a:prstClr val="black"/>
                </a:solidFill>
                <a:latin typeface="Arial" panose="020B0604020202020204" pitchFamily="34" charset="0"/>
                <a:cs typeface="Arial" panose="020B0604020202020204" pitchFamily="34" charset="0"/>
              </a:rPr>
              <a:t>General public</a:t>
            </a:r>
          </a:p>
        </p:txBody>
      </p:sp>
      <p:sp>
        <p:nvSpPr>
          <p:cNvPr id="75" name="TextBox 74">
            <a:extLst>
              <a:ext uri="{FF2B5EF4-FFF2-40B4-BE49-F238E27FC236}">
                <a16:creationId xmlns:a16="http://schemas.microsoft.com/office/drawing/2014/main" id="{40FC6C8D-60D0-0881-EE30-2927C8332D56}"/>
              </a:ext>
            </a:extLst>
          </p:cNvPr>
          <p:cNvSpPr txBox="1"/>
          <p:nvPr/>
        </p:nvSpPr>
        <p:spPr>
          <a:xfrm>
            <a:off x="4089917" y="4672973"/>
            <a:ext cx="1559303" cy="276999"/>
          </a:xfrm>
          <a:prstGeom prst="rect">
            <a:avLst/>
          </a:prstGeom>
          <a:noFill/>
        </p:spPr>
        <p:txBody>
          <a:bodyPr wrap="square">
            <a:spAutoFit/>
          </a:bodyPr>
          <a:lstStyle/>
          <a:p>
            <a:pPr algn="ctr">
              <a:spcAft>
                <a:spcPts val="300"/>
              </a:spcAft>
              <a:defRPr/>
            </a:pPr>
            <a:r>
              <a:rPr lang="en-GB" sz="1200" b="1">
                <a:solidFill>
                  <a:prstClr val="black"/>
                </a:solidFill>
                <a:latin typeface="Arial" panose="020B0604020202020204" pitchFamily="34" charset="0"/>
                <a:cs typeface="Arial" panose="020B0604020202020204" pitchFamily="34" charset="0"/>
              </a:rPr>
              <a:t>Judicial Assistants</a:t>
            </a:r>
          </a:p>
        </p:txBody>
      </p:sp>
      <p:sp>
        <p:nvSpPr>
          <p:cNvPr id="77" name="TextBox 76">
            <a:extLst>
              <a:ext uri="{FF2B5EF4-FFF2-40B4-BE49-F238E27FC236}">
                <a16:creationId xmlns:a16="http://schemas.microsoft.com/office/drawing/2014/main" id="{E0122820-6598-EA0C-9366-00FC39CEC738}"/>
              </a:ext>
            </a:extLst>
          </p:cNvPr>
          <p:cNvSpPr txBox="1"/>
          <p:nvPr/>
        </p:nvSpPr>
        <p:spPr>
          <a:xfrm>
            <a:off x="5456854" y="4385516"/>
            <a:ext cx="1216422" cy="276341"/>
          </a:xfrm>
          <a:prstGeom prst="rect">
            <a:avLst/>
          </a:prstGeom>
          <a:noFill/>
        </p:spPr>
        <p:txBody>
          <a:bodyPr wrap="square">
            <a:spAutoFit/>
          </a:bodyPr>
          <a:lstStyle/>
          <a:p>
            <a:pPr algn="ctr">
              <a:spcAft>
                <a:spcPts val="300"/>
              </a:spcAft>
              <a:defRPr/>
            </a:pPr>
            <a:r>
              <a:rPr lang="en-GB" sz="1200" b="1">
                <a:solidFill>
                  <a:prstClr val="black"/>
                </a:solidFill>
                <a:latin typeface="Arial" panose="020B0604020202020204" pitchFamily="34" charset="0"/>
                <a:cs typeface="Arial" panose="020B0604020202020204" pitchFamily="34" charset="0"/>
              </a:rPr>
              <a:t>Justices</a:t>
            </a:r>
          </a:p>
        </p:txBody>
      </p:sp>
      <p:sp>
        <p:nvSpPr>
          <p:cNvPr id="79" name="TextBox 78">
            <a:extLst>
              <a:ext uri="{FF2B5EF4-FFF2-40B4-BE49-F238E27FC236}">
                <a16:creationId xmlns:a16="http://schemas.microsoft.com/office/drawing/2014/main" id="{349C150F-DA56-B187-D248-247D8D4E5BA4}"/>
              </a:ext>
            </a:extLst>
          </p:cNvPr>
          <p:cNvSpPr txBox="1"/>
          <p:nvPr/>
        </p:nvSpPr>
        <p:spPr>
          <a:xfrm>
            <a:off x="8497666" y="5523553"/>
            <a:ext cx="1430433" cy="276999"/>
          </a:xfrm>
          <a:prstGeom prst="rect">
            <a:avLst/>
          </a:prstGeom>
          <a:noFill/>
        </p:spPr>
        <p:txBody>
          <a:bodyPr wrap="square">
            <a:spAutoFit/>
          </a:bodyPr>
          <a:lstStyle/>
          <a:p>
            <a:pPr algn="ctr">
              <a:spcAft>
                <a:spcPts val="300"/>
              </a:spcAft>
              <a:defRPr/>
            </a:pPr>
            <a:r>
              <a:rPr lang="en-GB" sz="1200" b="1">
                <a:solidFill>
                  <a:prstClr val="black"/>
                </a:solidFill>
                <a:latin typeface="Arial" panose="020B0604020202020204" pitchFamily="34" charset="0"/>
                <a:cs typeface="Arial" panose="020B0604020202020204" pitchFamily="34" charset="0"/>
              </a:rPr>
              <a:t>Legal publishers </a:t>
            </a:r>
          </a:p>
        </p:txBody>
      </p:sp>
      <p:pic>
        <p:nvPicPr>
          <p:cNvPr id="81" name="Graphic 80" descr="Group outline">
            <a:extLst>
              <a:ext uri="{FF2B5EF4-FFF2-40B4-BE49-F238E27FC236}">
                <a16:creationId xmlns:a16="http://schemas.microsoft.com/office/drawing/2014/main" id="{A63266B0-C09F-1727-332A-979D1B74DC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63235" y="3196319"/>
            <a:ext cx="914400" cy="914400"/>
          </a:xfrm>
          <a:prstGeom prst="rect">
            <a:avLst/>
          </a:prstGeom>
        </p:spPr>
      </p:pic>
      <p:pic>
        <p:nvPicPr>
          <p:cNvPr id="83" name="Graphic 82" descr="Books on shelf outline">
            <a:extLst>
              <a:ext uri="{FF2B5EF4-FFF2-40B4-BE49-F238E27FC236}">
                <a16:creationId xmlns:a16="http://schemas.microsoft.com/office/drawing/2014/main" id="{55C9EE85-2771-E555-D4E8-E5DE8F95F6A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755682" y="4696506"/>
            <a:ext cx="914400" cy="914400"/>
          </a:xfrm>
          <a:prstGeom prst="rect">
            <a:avLst/>
          </a:prstGeom>
        </p:spPr>
      </p:pic>
      <p:pic>
        <p:nvPicPr>
          <p:cNvPr id="85" name="Graphic 84" descr="Classroom outline">
            <a:extLst>
              <a:ext uri="{FF2B5EF4-FFF2-40B4-BE49-F238E27FC236}">
                <a16:creationId xmlns:a16="http://schemas.microsoft.com/office/drawing/2014/main" id="{D0197896-CCCF-9644-934E-9400E53005A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172011" y="2369803"/>
            <a:ext cx="914400" cy="914400"/>
          </a:xfrm>
          <a:prstGeom prst="rect">
            <a:avLst/>
          </a:prstGeom>
        </p:spPr>
      </p:pic>
      <p:pic>
        <p:nvPicPr>
          <p:cNvPr id="87" name="Graphic 86" descr="Court outline">
            <a:extLst>
              <a:ext uri="{FF2B5EF4-FFF2-40B4-BE49-F238E27FC236}">
                <a16:creationId xmlns:a16="http://schemas.microsoft.com/office/drawing/2014/main" id="{DA7DDCBD-0F3A-A0BC-A6F9-3BA5AD511E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476261" y="4747653"/>
            <a:ext cx="914400" cy="914400"/>
          </a:xfrm>
          <a:prstGeom prst="rect">
            <a:avLst/>
          </a:prstGeom>
        </p:spPr>
      </p:pic>
      <p:pic>
        <p:nvPicPr>
          <p:cNvPr id="89" name="Graphic 88" descr="Briefcase outline">
            <a:extLst>
              <a:ext uri="{FF2B5EF4-FFF2-40B4-BE49-F238E27FC236}">
                <a16:creationId xmlns:a16="http://schemas.microsoft.com/office/drawing/2014/main" id="{C9B05078-E216-E115-91E9-B5572BA5EF6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238604" y="2541968"/>
            <a:ext cx="914400" cy="914400"/>
          </a:xfrm>
          <a:prstGeom prst="rect">
            <a:avLst/>
          </a:prstGeom>
        </p:spPr>
      </p:pic>
      <p:sp>
        <p:nvSpPr>
          <p:cNvPr id="91" name="TextBox 90">
            <a:extLst>
              <a:ext uri="{FF2B5EF4-FFF2-40B4-BE49-F238E27FC236}">
                <a16:creationId xmlns:a16="http://schemas.microsoft.com/office/drawing/2014/main" id="{03142B29-03A3-31E2-F77A-B10DDA73ADC3}"/>
              </a:ext>
            </a:extLst>
          </p:cNvPr>
          <p:cNvSpPr txBox="1"/>
          <p:nvPr/>
        </p:nvSpPr>
        <p:spPr>
          <a:xfrm>
            <a:off x="4873555" y="1597656"/>
            <a:ext cx="2402354" cy="1200329"/>
          </a:xfrm>
          <a:prstGeom prst="rect">
            <a:avLst/>
          </a:prstGeom>
          <a:noFill/>
        </p:spPr>
        <p:txBody>
          <a:bodyPr wrap="square" rtlCol="0">
            <a:spAutoFit/>
          </a:bodyPr>
          <a:lstStyle/>
          <a:p>
            <a:pPr algn="ctr"/>
            <a:r>
              <a:rPr lang="en-US" b="1"/>
              <a:t>Content Management System: Portal and Dynamics </a:t>
            </a:r>
          </a:p>
        </p:txBody>
      </p:sp>
      <p:sp>
        <p:nvSpPr>
          <p:cNvPr id="93" name="TextBox 92">
            <a:extLst>
              <a:ext uri="{FF2B5EF4-FFF2-40B4-BE49-F238E27FC236}">
                <a16:creationId xmlns:a16="http://schemas.microsoft.com/office/drawing/2014/main" id="{8D7A7BB9-E0EC-4AB8-C92E-D90C958A2156}"/>
              </a:ext>
            </a:extLst>
          </p:cNvPr>
          <p:cNvSpPr txBox="1"/>
          <p:nvPr/>
        </p:nvSpPr>
        <p:spPr>
          <a:xfrm>
            <a:off x="8750932" y="1700978"/>
            <a:ext cx="1224506" cy="369332"/>
          </a:xfrm>
          <a:prstGeom prst="rect">
            <a:avLst/>
          </a:prstGeom>
          <a:noFill/>
        </p:spPr>
        <p:txBody>
          <a:bodyPr wrap="square" rtlCol="0">
            <a:spAutoFit/>
          </a:bodyPr>
          <a:lstStyle/>
          <a:p>
            <a:r>
              <a:rPr lang="en-US" b="1"/>
              <a:t>Website</a:t>
            </a:r>
          </a:p>
        </p:txBody>
      </p:sp>
    </p:spTree>
    <p:extLst>
      <p:ext uri="{BB962C8B-B14F-4D97-AF65-F5344CB8AC3E}">
        <p14:creationId xmlns:p14="http://schemas.microsoft.com/office/powerpoint/2010/main" val="607439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9A219825-750D-80B5-334B-03170CBA3269}"/>
              </a:ext>
            </a:extLst>
          </p:cNvPr>
          <p:cNvSpPr txBox="1">
            <a:spLocks/>
          </p:cNvSpPr>
          <p:nvPr/>
        </p:nvSpPr>
        <p:spPr>
          <a:xfrm>
            <a:off x="527945" y="677826"/>
            <a:ext cx="11044800" cy="1260000"/>
          </a:xfrm>
          <a:prstGeom prst="rect">
            <a:avLst/>
          </a:prstGeom>
        </p:spPr>
        <p:txBody>
          <a:bodyPr lIns="91440" tIns="45720" rIns="91440" bIns="45720" anchor="t">
            <a:normAutofit fontScale="97500"/>
          </a:bodyPr>
          <a:lst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a:lstStyle>
          <a:p>
            <a:r>
              <a:rPr lang="en-GB" dirty="0"/>
              <a:t>How do we know these meet user needs? </a:t>
            </a:r>
            <a:endParaRPr lang="en-US" dirty="0"/>
          </a:p>
        </p:txBody>
      </p:sp>
      <p:sp>
        <p:nvSpPr>
          <p:cNvPr id="4" name="TextBox 3">
            <a:extLst>
              <a:ext uri="{FF2B5EF4-FFF2-40B4-BE49-F238E27FC236}">
                <a16:creationId xmlns:a16="http://schemas.microsoft.com/office/drawing/2014/main" id="{6C649190-9787-7656-F957-4E633F1CAA79}"/>
              </a:ext>
            </a:extLst>
          </p:cNvPr>
          <p:cNvSpPr txBox="1"/>
          <p:nvPr/>
        </p:nvSpPr>
        <p:spPr>
          <a:xfrm>
            <a:off x="2468713" y="1358445"/>
            <a:ext cx="9104031" cy="1384995"/>
          </a:xfrm>
          <a:prstGeom prst="rect">
            <a:avLst/>
          </a:prstGeom>
          <a:noFill/>
        </p:spPr>
        <p:txBody>
          <a:bodyPr wrap="square" lIns="91440" tIns="45720" rIns="91440" bIns="45720" anchor="t">
            <a:spAutoFit/>
          </a:bodyPr>
          <a:lstStyle/>
          <a:p>
            <a:r>
              <a:rPr lang="en-GB" sz="1400" b="1" dirty="0">
                <a:effectLst/>
                <a:latin typeface="+mj-lt"/>
                <a:ea typeface="Calibri" panose="020F0502020204030204" pitchFamily="34" charset="0"/>
                <a:cs typeface="Times New Roman"/>
              </a:rPr>
              <a:t>As of </a:t>
            </a:r>
            <a:r>
              <a:rPr lang="en-GB" sz="1400" b="1" dirty="0">
                <a:latin typeface="+mj-lt"/>
                <a:ea typeface="Calibri" panose="020F0502020204030204" pitchFamily="34" charset="0"/>
                <a:cs typeface="Times New Roman"/>
              </a:rPr>
              <a:t>November 2024</a:t>
            </a:r>
            <a:r>
              <a:rPr lang="en-GB" sz="1400" b="1" dirty="0">
                <a:effectLst/>
                <a:latin typeface="+mj-lt"/>
                <a:ea typeface="Calibri" panose="020F0502020204030204" pitchFamily="34" charset="0"/>
                <a:cs typeface="Times New Roman"/>
              </a:rPr>
              <a:t>, the case management system has been tested by </a:t>
            </a:r>
            <a:r>
              <a:rPr lang="en-GB" sz="1400" b="1" dirty="0">
                <a:latin typeface="+mj-lt"/>
                <a:ea typeface="Calibri" panose="020F0502020204030204" pitchFamily="34" charset="0"/>
                <a:cs typeface="Times New Roman"/>
              </a:rPr>
              <a:t>87 </a:t>
            </a:r>
            <a:r>
              <a:rPr lang="en-GB" sz="1400" b="1" dirty="0">
                <a:effectLst/>
                <a:latin typeface="+mj-lt"/>
                <a:ea typeface="Calibri" panose="020F0502020204030204" pitchFamily="34" charset="0"/>
                <a:cs typeface="Times New Roman"/>
              </a:rPr>
              <a:t>Court users across </a:t>
            </a:r>
            <a:r>
              <a:rPr lang="en-GB" sz="1400" b="1" dirty="0">
                <a:latin typeface="+mj-lt"/>
                <a:ea typeface="Calibri" panose="020F0502020204030204" pitchFamily="34" charset="0"/>
                <a:cs typeface="Times New Roman"/>
              </a:rPr>
              <a:t>eight rounds</a:t>
            </a:r>
            <a:r>
              <a:rPr lang="en-GB" sz="1400" b="1" dirty="0">
                <a:effectLst/>
                <a:latin typeface="+mj-lt"/>
                <a:ea typeface="Calibri" panose="020F0502020204030204" pitchFamily="34" charset="0"/>
                <a:cs typeface="Times New Roman"/>
              </a:rPr>
              <a:t> of testing. </a:t>
            </a:r>
            <a:r>
              <a:rPr lang="en-GB" sz="1400" dirty="0">
                <a:effectLst/>
                <a:latin typeface="+mj-lt"/>
                <a:ea typeface="Calibri" panose="020F0502020204030204" pitchFamily="34" charset="0"/>
                <a:cs typeface="Times New Roman"/>
              </a:rPr>
              <a:t>Court users ranging from legal professionals to international users of the JCPC to representatives of Litigants in Person, along with our own colleagues from across the Court have taken part.</a:t>
            </a:r>
            <a:r>
              <a:rPr lang="en-GB" sz="1400" dirty="0">
                <a:latin typeface="+mj-lt"/>
                <a:ea typeface="Calibri" panose="020F0502020204030204" pitchFamily="34" charset="0"/>
                <a:cs typeface="Calibri"/>
              </a:rPr>
              <a:t> From these user testing sessions, we have received over 1000 different pieces of feedback on the system which have been consolidated and prioritised. Feedback has often centred around the following themes:</a:t>
            </a:r>
            <a:endParaRPr lang="en-GB" sz="1400" dirty="0">
              <a:cs typeface="Calibri"/>
            </a:endParaRPr>
          </a:p>
          <a:p>
            <a:endParaRPr lang="en-GB" sz="1400" dirty="0">
              <a:latin typeface="+mj-lt"/>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72315EF-BB42-27F3-52A6-A723FA5ED331}"/>
              </a:ext>
            </a:extLst>
          </p:cNvPr>
          <p:cNvSpPr txBox="1"/>
          <p:nvPr/>
        </p:nvSpPr>
        <p:spPr>
          <a:xfrm>
            <a:off x="734727" y="5319186"/>
            <a:ext cx="10838017" cy="1384995"/>
          </a:xfrm>
          <a:prstGeom prst="rect">
            <a:avLst/>
          </a:prstGeom>
          <a:noFill/>
        </p:spPr>
        <p:txBody>
          <a:bodyPr wrap="square" lIns="91440" tIns="45720" rIns="91440" bIns="45720" anchor="t">
            <a:spAutoFit/>
          </a:bodyPr>
          <a:lstStyle/>
          <a:p>
            <a:r>
              <a:rPr lang="en-GB" sz="1400">
                <a:latin typeface="+mj-lt"/>
                <a:ea typeface="Calibri" panose="020F0502020204030204" pitchFamily="34" charset="0"/>
                <a:cs typeface="Calibri"/>
              </a:rPr>
              <a:t>Many of the high priority pieces of feedback have already been addressed. For example, the ability for users to correspond with members of the Registry in the case management system has been entirely transformed in response to user feedback. We will continue to integrate user feedback into the case management system in the coming months. </a:t>
            </a:r>
          </a:p>
          <a:p>
            <a:endParaRPr lang="en-GB" sz="1400">
              <a:latin typeface="+mj-lt"/>
              <a:ea typeface="Calibri" panose="020F0502020204030204" pitchFamily="34" charset="0"/>
              <a:cs typeface="Calibri" panose="020F0502020204030204" pitchFamily="34" charset="0"/>
            </a:endParaRPr>
          </a:p>
          <a:p>
            <a:r>
              <a:rPr lang="en-GB" sz="1400">
                <a:latin typeface="+mj-lt"/>
                <a:ea typeface="Calibri" panose="020F0502020204030204" pitchFamily="34" charset="0"/>
                <a:cs typeface="Calibri"/>
              </a:rPr>
              <a:t>Following our recent round of user testing, we have improved the accessibility and readability of the case management system and Portal. </a:t>
            </a:r>
          </a:p>
        </p:txBody>
      </p:sp>
      <p:sp>
        <p:nvSpPr>
          <p:cNvPr id="11" name="Freeform 216">
            <a:extLst>
              <a:ext uri="{FF2B5EF4-FFF2-40B4-BE49-F238E27FC236}">
                <a16:creationId xmlns:a16="http://schemas.microsoft.com/office/drawing/2014/main" id="{7A4549FE-0446-7D21-4933-D75DBE856EE0}"/>
              </a:ext>
            </a:extLst>
          </p:cNvPr>
          <p:cNvSpPr>
            <a:spLocks noChangeArrowheads="1"/>
          </p:cNvSpPr>
          <p:nvPr/>
        </p:nvSpPr>
        <p:spPr bwMode="auto">
          <a:xfrm>
            <a:off x="647331" y="1409245"/>
            <a:ext cx="914400" cy="851501"/>
          </a:xfrm>
          <a:custGeom>
            <a:avLst/>
            <a:gdLst>
              <a:gd name="T0" fmla="*/ 1942 w 2985"/>
              <a:gd name="T1" fmla="*/ 2985 h 2986"/>
              <a:gd name="T2" fmla="*/ 1942 w 2985"/>
              <a:gd name="T3" fmla="*/ 2985 h 2986"/>
              <a:gd name="T4" fmla="*/ 1048 w 2985"/>
              <a:gd name="T5" fmla="*/ 2985 h 2986"/>
              <a:gd name="T6" fmla="*/ 0 w 2985"/>
              <a:gd name="T7" fmla="*/ 1943 h 2986"/>
              <a:gd name="T8" fmla="*/ 0 w 2985"/>
              <a:gd name="T9" fmla="*/ 1048 h 2986"/>
              <a:gd name="T10" fmla="*/ 1048 w 2985"/>
              <a:gd name="T11" fmla="*/ 0 h 2986"/>
              <a:gd name="T12" fmla="*/ 2984 w 2985"/>
              <a:gd name="T13" fmla="*/ 0 h 2986"/>
              <a:gd name="T14" fmla="*/ 2984 w 2985"/>
              <a:gd name="T15" fmla="*/ 1943 h 2986"/>
              <a:gd name="T16" fmla="*/ 1942 w 2985"/>
              <a:gd name="T17" fmla="*/ 2985 h 2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5" h="2986">
                <a:moveTo>
                  <a:pt x="1942" y="2985"/>
                </a:moveTo>
                <a:lnTo>
                  <a:pt x="1942" y="2985"/>
                </a:lnTo>
                <a:cubicBezTo>
                  <a:pt x="1048" y="2985"/>
                  <a:pt x="1048" y="2985"/>
                  <a:pt x="1048" y="2985"/>
                </a:cubicBezTo>
                <a:cubicBezTo>
                  <a:pt x="471" y="2985"/>
                  <a:pt x="0" y="2520"/>
                  <a:pt x="0" y="1943"/>
                </a:cubicBezTo>
                <a:cubicBezTo>
                  <a:pt x="0" y="1048"/>
                  <a:pt x="0" y="1048"/>
                  <a:pt x="0" y="1048"/>
                </a:cubicBezTo>
                <a:cubicBezTo>
                  <a:pt x="0" y="471"/>
                  <a:pt x="471" y="0"/>
                  <a:pt x="1048" y="0"/>
                </a:cubicBezTo>
                <a:cubicBezTo>
                  <a:pt x="2984" y="0"/>
                  <a:pt x="2984" y="0"/>
                  <a:pt x="2984" y="0"/>
                </a:cubicBezTo>
                <a:cubicBezTo>
                  <a:pt x="2984" y="1943"/>
                  <a:pt x="2984" y="1943"/>
                  <a:pt x="2984" y="1943"/>
                </a:cubicBezTo>
                <a:cubicBezTo>
                  <a:pt x="2984" y="2520"/>
                  <a:pt x="2519" y="2985"/>
                  <a:pt x="1942" y="2985"/>
                </a:cubicBezTo>
              </a:path>
            </a:pathLst>
          </a:custGeom>
          <a:solidFill>
            <a:srgbClr val="248B1D"/>
          </a:solidFill>
          <a:ln>
            <a:noFill/>
          </a:ln>
          <a:effectLst/>
        </p:spPr>
        <p:txBody>
          <a:bodyPr wrap="none" lIns="49516" tIns="24758" rIns="49516" bIns="24758" anchor="ctr"/>
          <a:lstStyle/>
          <a:p>
            <a:pPr marL="0" marR="0" lvl="0" indent="0" defTabSz="743076" eaLnBrk="1" fontAlgn="auto" latinLnBrk="0" hangingPunct="1">
              <a:lnSpc>
                <a:spcPct val="100000"/>
              </a:lnSpc>
              <a:spcBef>
                <a:spcPts val="0"/>
              </a:spcBef>
              <a:spcAft>
                <a:spcPts val="0"/>
              </a:spcAft>
              <a:buClrTx/>
              <a:buSzTx/>
              <a:buFontTx/>
              <a:buNone/>
              <a:tabLst/>
              <a:defRPr/>
            </a:pPr>
            <a:endParaRPr kumimoji="0" lang="en-US" sz="732" b="0" i="0" u="none" strike="noStrike" kern="0" cap="none" spc="0" normalizeH="0" baseline="0" noProof="0">
              <a:ln>
                <a:noFill/>
              </a:ln>
              <a:solidFill>
                <a:srgbClr val="455560"/>
              </a:solidFill>
              <a:effectLst/>
              <a:uLnTx/>
              <a:uFillTx/>
              <a:latin typeface="+mj-lt"/>
            </a:endParaRPr>
          </a:p>
        </p:txBody>
      </p:sp>
      <p:sp>
        <p:nvSpPr>
          <p:cNvPr id="12" name="TextBox 114">
            <a:extLst>
              <a:ext uri="{FF2B5EF4-FFF2-40B4-BE49-F238E27FC236}">
                <a16:creationId xmlns:a16="http://schemas.microsoft.com/office/drawing/2014/main" id="{287A1EF4-052E-793E-EED2-8798905847F1}"/>
              </a:ext>
            </a:extLst>
          </p:cNvPr>
          <p:cNvSpPr txBox="1">
            <a:spLocks noChangeArrowheads="1"/>
          </p:cNvSpPr>
          <p:nvPr/>
        </p:nvSpPr>
        <p:spPr bwMode="auto">
          <a:xfrm>
            <a:off x="734728" y="1452652"/>
            <a:ext cx="7312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a:r>
              <a:rPr lang="en-GB" altLang="en-US" sz="1600" b="1">
                <a:solidFill>
                  <a:srgbClr val="FFFFFF"/>
                </a:solidFill>
                <a:latin typeface="+mj-lt"/>
                <a:ea typeface="MS PGothic"/>
              </a:rPr>
              <a:t>87</a:t>
            </a:r>
            <a:endParaRPr lang="id-ID" altLang="en-US" sz="2682" b="1">
              <a:solidFill>
                <a:srgbClr val="FFFFFF"/>
              </a:solidFill>
              <a:latin typeface="+mj-lt"/>
            </a:endParaRPr>
          </a:p>
          <a:p>
            <a:pPr algn="ctr"/>
            <a:r>
              <a:rPr lang="en-GB" altLang="en-US" sz="1600" b="1">
                <a:solidFill>
                  <a:srgbClr val="FFFFFF"/>
                </a:solidFill>
                <a:latin typeface="+mj-lt"/>
                <a:ea typeface="MS PGothic"/>
              </a:rPr>
              <a:t>users</a:t>
            </a:r>
            <a:endParaRPr lang="id-ID" altLang="en-US" sz="2650" b="1">
              <a:solidFill>
                <a:srgbClr val="FFFFFF"/>
              </a:solidFill>
              <a:latin typeface="+mj-lt"/>
              <a:cs typeface="Arial"/>
            </a:endParaRPr>
          </a:p>
        </p:txBody>
      </p:sp>
      <p:pic>
        <p:nvPicPr>
          <p:cNvPr id="18" name="Graphic 17" descr="Clipboard Mixed with solid fill">
            <a:extLst>
              <a:ext uri="{FF2B5EF4-FFF2-40B4-BE49-F238E27FC236}">
                <a16:creationId xmlns:a16="http://schemas.microsoft.com/office/drawing/2014/main" id="{39408882-852F-EF42-45E0-C50D079BD3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8819" y="1409245"/>
            <a:ext cx="914400" cy="914400"/>
          </a:xfrm>
          <a:prstGeom prst="rect">
            <a:avLst/>
          </a:prstGeom>
        </p:spPr>
      </p:pic>
      <p:sp>
        <p:nvSpPr>
          <p:cNvPr id="19" name="Freeform 2244">
            <a:extLst>
              <a:ext uri="{FF2B5EF4-FFF2-40B4-BE49-F238E27FC236}">
                <a16:creationId xmlns:a16="http://schemas.microsoft.com/office/drawing/2014/main" id="{1E799FEB-AD93-281E-A538-F5BC0FF673E4}"/>
              </a:ext>
            </a:extLst>
          </p:cNvPr>
          <p:cNvSpPr>
            <a:spLocks noChangeArrowheads="1"/>
          </p:cNvSpPr>
          <p:nvPr/>
        </p:nvSpPr>
        <p:spPr bwMode="auto">
          <a:xfrm>
            <a:off x="1700452" y="2939027"/>
            <a:ext cx="1183495" cy="1202226"/>
          </a:xfrm>
          <a:custGeom>
            <a:avLst/>
            <a:gdLst>
              <a:gd name="T0" fmla="*/ 958 w 959"/>
              <a:gd name="T1" fmla="*/ 483 h 968"/>
              <a:gd name="T2" fmla="*/ 958 w 959"/>
              <a:gd name="T3" fmla="*/ 483 h 968"/>
              <a:gd name="T4" fmla="*/ 484 w 959"/>
              <a:gd name="T5" fmla="*/ 967 h 968"/>
              <a:gd name="T6" fmla="*/ 0 w 959"/>
              <a:gd name="T7" fmla="*/ 483 h 968"/>
              <a:gd name="T8" fmla="*/ 484 w 959"/>
              <a:gd name="T9" fmla="*/ 0 h 968"/>
              <a:gd name="T10" fmla="*/ 958 w 959"/>
              <a:gd name="T11" fmla="*/ 483 h 968"/>
            </a:gdLst>
            <a:ahLst/>
            <a:cxnLst>
              <a:cxn ang="0">
                <a:pos x="T0" y="T1"/>
              </a:cxn>
              <a:cxn ang="0">
                <a:pos x="T2" y="T3"/>
              </a:cxn>
              <a:cxn ang="0">
                <a:pos x="T4" y="T5"/>
              </a:cxn>
              <a:cxn ang="0">
                <a:pos x="T6" y="T7"/>
              </a:cxn>
              <a:cxn ang="0">
                <a:pos x="T8" y="T9"/>
              </a:cxn>
              <a:cxn ang="0">
                <a:pos x="T10" y="T11"/>
              </a:cxn>
            </a:cxnLst>
            <a:rect l="0" t="0" r="r" b="b"/>
            <a:pathLst>
              <a:path w="959" h="968">
                <a:moveTo>
                  <a:pt x="958" y="483"/>
                </a:moveTo>
                <a:lnTo>
                  <a:pt x="958" y="483"/>
                </a:lnTo>
                <a:cubicBezTo>
                  <a:pt x="958" y="746"/>
                  <a:pt x="746" y="967"/>
                  <a:pt x="484" y="967"/>
                </a:cubicBezTo>
                <a:cubicBezTo>
                  <a:pt x="212" y="967"/>
                  <a:pt x="0" y="746"/>
                  <a:pt x="0" y="483"/>
                </a:cubicBezTo>
                <a:cubicBezTo>
                  <a:pt x="0" y="221"/>
                  <a:pt x="212" y="0"/>
                  <a:pt x="484" y="0"/>
                </a:cubicBezTo>
                <a:cubicBezTo>
                  <a:pt x="746" y="0"/>
                  <a:pt x="958" y="221"/>
                  <a:pt x="958" y="483"/>
                </a:cubicBezTo>
              </a:path>
            </a:pathLst>
          </a:custGeom>
          <a:solidFill>
            <a:srgbClr val="CAFAA1"/>
          </a:solidFill>
          <a:ln w="38100">
            <a:solidFill>
              <a:srgbClr val="248B1D"/>
            </a:solidFill>
          </a:ln>
          <a:effectLst/>
        </p:spPr>
        <p:txBody>
          <a:bodyPr wrap="none" anchor="ctr"/>
          <a:lstStyle/>
          <a:p>
            <a:pPr defTabSz="743076">
              <a:defRPr/>
            </a:pPr>
            <a:endParaRPr lang="en-US" sz="20157"/>
          </a:p>
        </p:txBody>
      </p:sp>
      <p:sp>
        <p:nvSpPr>
          <p:cNvPr id="20" name="Freeform 165">
            <a:extLst>
              <a:ext uri="{FF2B5EF4-FFF2-40B4-BE49-F238E27FC236}">
                <a16:creationId xmlns:a16="http://schemas.microsoft.com/office/drawing/2014/main" id="{F1D0AEEA-AE2D-77FE-A350-3F54516BB799}"/>
              </a:ext>
            </a:extLst>
          </p:cNvPr>
          <p:cNvSpPr>
            <a:spLocks noChangeArrowheads="1"/>
          </p:cNvSpPr>
          <p:nvPr/>
        </p:nvSpPr>
        <p:spPr bwMode="auto">
          <a:xfrm>
            <a:off x="734727" y="3700665"/>
            <a:ext cx="3112425" cy="1195323"/>
          </a:xfrm>
          <a:custGeom>
            <a:avLst/>
            <a:gdLst>
              <a:gd name="T0" fmla="*/ 5365286 w 1666"/>
              <a:gd name="T1" fmla="*/ 4205666 h 3494"/>
              <a:gd name="T2" fmla="*/ 0 w 1666"/>
              <a:gd name="T3" fmla="*/ 4205666 h 3494"/>
              <a:gd name="T4" fmla="*/ 0 w 1666"/>
              <a:gd name="T5" fmla="*/ 0 h 3494"/>
              <a:gd name="T6" fmla="*/ 5365286 w 1666"/>
              <a:gd name="T7" fmla="*/ 0 h 3494"/>
              <a:gd name="T8" fmla="*/ 5365286 w 1666"/>
              <a:gd name="T9" fmla="*/ 4205666 h 34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3494">
                <a:moveTo>
                  <a:pt x="1665" y="3493"/>
                </a:moveTo>
                <a:lnTo>
                  <a:pt x="0" y="3493"/>
                </a:lnTo>
                <a:lnTo>
                  <a:pt x="0" y="0"/>
                </a:lnTo>
                <a:lnTo>
                  <a:pt x="1665" y="0"/>
                </a:lnTo>
                <a:lnTo>
                  <a:pt x="1665" y="3493"/>
                </a:lnTo>
              </a:path>
            </a:pathLst>
          </a:custGeom>
          <a:solidFill>
            <a:srgbClr val="CAFAA1"/>
          </a:solidFill>
          <a:ln w="38100">
            <a:solidFill>
              <a:srgbClr val="248B1D"/>
            </a:solidFill>
          </a:ln>
        </p:spPr>
        <p:txBody>
          <a:bodyPr spcFirstLastPara="1" wrap="square" lIns="432000" tIns="36000" rIns="36000" bIns="36000" anchor="ctr" anchorCtr="0">
            <a:noAutofit/>
          </a:bodyPr>
          <a:lstStyle/>
          <a:p>
            <a:pPr algn="ctr"/>
            <a:endParaRPr lang="en-US" sz="1200" b="1">
              <a:solidFill>
                <a:sysClr val="windowText" lastClr="000000"/>
              </a:solidFill>
              <a:latin typeface="Arial"/>
            </a:endParaRPr>
          </a:p>
        </p:txBody>
      </p:sp>
      <p:sp>
        <p:nvSpPr>
          <p:cNvPr id="21" name="Freeform 171">
            <a:extLst>
              <a:ext uri="{FF2B5EF4-FFF2-40B4-BE49-F238E27FC236}">
                <a16:creationId xmlns:a16="http://schemas.microsoft.com/office/drawing/2014/main" id="{98E933A4-3461-D83C-D22A-DA0324F71259}"/>
              </a:ext>
            </a:extLst>
          </p:cNvPr>
          <p:cNvSpPr>
            <a:spLocks noChangeArrowheads="1"/>
          </p:cNvSpPr>
          <p:nvPr/>
        </p:nvSpPr>
        <p:spPr bwMode="auto">
          <a:xfrm>
            <a:off x="734727" y="3365220"/>
            <a:ext cx="3112425" cy="492322"/>
          </a:xfrm>
          <a:custGeom>
            <a:avLst/>
            <a:gdLst>
              <a:gd name="T0" fmla="*/ 1665 w 1666"/>
              <a:gd name="T1" fmla="*/ 0 h 502"/>
              <a:gd name="T2" fmla="*/ 0 w 1666"/>
              <a:gd name="T3" fmla="*/ 0 h 502"/>
              <a:gd name="T4" fmla="*/ 0 w 1666"/>
              <a:gd name="T5" fmla="*/ 501 h 502"/>
              <a:gd name="T6" fmla="*/ 1665 w 1666"/>
              <a:gd name="T7" fmla="*/ 501 h 502"/>
              <a:gd name="T8" fmla="*/ 1665 w 1666"/>
              <a:gd name="T9" fmla="*/ 0 h 502"/>
            </a:gdLst>
            <a:ahLst/>
            <a:cxnLst>
              <a:cxn ang="0">
                <a:pos x="T0" y="T1"/>
              </a:cxn>
              <a:cxn ang="0">
                <a:pos x="T2" y="T3"/>
              </a:cxn>
              <a:cxn ang="0">
                <a:pos x="T4" y="T5"/>
              </a:cxn>
              <a:cxn ang="0">
                <a:pos x="T6" y="T7"/>
              </a:cxn>
              <a:cxn ang="0">
                <a:pos x="T8" y="T9"/>
              </a:cxn>
            </a:cxnLst>
            <a:rect l="0" t="0" r="r" b="b"/>
            <a:pathLst>
              <a:path w="1666" h="502">
                <a:moveTo>
                  <a:pt x="1665" y="0"/>
                </a:moveTo>
                <a:lnTo>
                  <a:pt x="0" y="0"/>
                </a:lnTo>
                <a:lnTo>
                  <a:pt x="0" y="501"/>
                </a:lnTo>
                <a:lnTo>
                  <a:pt x="1665" y="501"/>
                </a:lnTo>
                <a:lnTo>
                  <a:pt x="1665" y="0"/>
                </a:lnTo>
              </a:path>
            </a:pathLst>
          </a:custGeom>
          <a:solidFill>
            <a:srgbClr val="248B1D"/>
          </a:solidFill>
          <a:ln w="38100">
            <a:solidFill>
              <a:srgbClr val="248B1D"/>
            </a:solidFill>
          </a:ln>
          <a:effectLst/>
        </p:spPr>
        <p:txBody>
          <a:bodyPr wrap="none" anchor="ctr"/>
          <a:lstStyle/>
          <a:p>
            <a:pPr defTabSz="743076">
              <a:defRPr/>
            </a:pPr>
            <a:endParaRPr lang="en-US" sz="6746">
              <a:solidFill>
                <a:schemeClr val="bg1"/>
              </a:solidFill>
            </a:endParaRPr>
          </a:p>
        </p:txBody>
      </p:sp>
      <p:sp>
        <p:nvSpPr>
          <p:cNvPr id="22" name="TextBox 21">
            <a:extLst>
              <a:ext uri="{FF2B5EF4-FFF2-40B4-BE49-F238E27FC236}">
                <a16:creationId xmlns:a16="http://schemas.microsoft.com/office/drawing/2014/main" id="{28F20B5F-E922-5097-20E9-51F56D0FE138}"/>
              </a:ext>
            </a:extLst>
          </p:cNvPr>
          <p:cNvSpPr txBox="1"/>
          <p:nvPr/>
        </p:nvSpPr>
        <p:spPr>
          <a:xfrm>
            <a:off x="933823" y="3886373"/>
            <a:ext cx="2781120" cy="890252"/>
          </a:xfrm>
          <a:prstGeom prst="rect">
            <a:avLst/>
          </a:prstGeom>
          <a:noFill/>
        </p:spPr>
        <p:txBody>
          <a:bodyPr wrap="square" lIns="89162" tIns="44581" rIns="89162" bIns="44581">
            <a:spAutoFit/>
          </a:bodyPr>
          <a:lstStyle/>
          <a:p>
            <a:r>
              <a:rPr lang="en-GB" sz="1300">
                <a:latin typeface="+mj-lt"/>
                <a:ea typeface="Calibri" panose="020F0502020204030204" pitchFamily="34" charset="0"/>
                <a:cs typeface="Calibri" panose="020F0502020204030204" pitchFamily="34" charset="0"/>
              </a:rPr>
              <a:t>Changes to the design of key features e.g. formalising the correspondence function and redesigning the portal landing page</a:t>
            </a:r>
          </a:p>
        </p:txBody>
      </p:sp>
      <p:sp>
        <p:nvSpPr>
          <p:cNvPr id="23" name="Text Box 250">
            <a:extLst>
              <a:ext uri="{FF2B5EF4-FFF2-40B4-BE49-F238E27FC236}">
                <a16:creationId xmlns:a16="http://schemas.microsoft.com/office/drawing/2014/main" id="{3068B16E-192D-121A-5BBF-5718917927EC}"/>
              </a:ext>
            </a:extLst>
          </p:cNvPr>
          <p:cNvSpPr txBox="1">
            <a:spLocks noChangeArrowheads="1"/>
          </p:cNvSpPr>
          <p:nvPr/>
        </p:nvSpPr>
        <p:spPr bwMode="auto">
          <a:xfrm>
            <a:off x="1279885" y="3507331"/>
            <a:ext cx="20069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9pPr>
          </a:lstStyle>
          <a:p>
            <a:pPr algn="ctr"/>
            <a:r>
              <a:rPr lang="en-US" altLang="en-US" sz="1600" b="1">
                <a:solidFill>
                  <a:schemeClr val="bg1"/>
                </a:solidFill>
                <a:latin typeface="+mn-lt"/>
                <a:ea typeface="SimSun" panose="02010600030101010101" pitchFamily="2" charset="-122"/>
              </a:rPr>
              <a:t>FEATURES</a:t>
            </a:r>
          </a:p>
        </p:txBody>
      </p:sp>
      <p:sp>
        <p:nvSpPr>
          <p:cNvPr id="24" name="Freeform 102">
            <a:extLst>
              <a:ext uri="{FF2B5EF4-FFF2-40B4-BE49-F238E27FC236}">
                <a16:creationId xmlns:a16="http://schemas.microsoft.com/office/drawing/2014/main" id="{BB6953B1-1CBB-397D-A2AC-51BD85882DD6}"/>
              </a:ext>
            </a:extLst>
          </p:cNvPr>
          <p:cNvSpPr>
            <a:spLocks noChangeArrowheads="1"/>
          </p:cNvSpPr>
          <p:nvPr/>
        </p:nvSpPr>
        <p:spPr bwMode="auto">
          <a:xfrm flipH="1">
            <a:off x="4088794" y="3885110"/>
            <a:ext cx="252230" cy="563164"/>
          </a:xfrm>
          <a:custGeom>
            <a:avLst/>
            <a:gdLst>
              <a:gd name="T0" fmla="*/ 620952 w 740"/>
              <a:gd name="T1" fmla="*/ 1384741 h 1663"/>
              <a:gd name="T2" fmla="*/ 0 w 740"/>
              <a:gd name="T3" fmla="*/ 691537 h 1663"/>
              <a:gd name="T4" fmla="*/ 620952 w 740"/>
              <a:gd name="T5" fmla="*/ 0 h 1663"/>
              <a:gd name="T6" fmla="*/ 620952 w 740"/>
              <a:gd name="T7" fmla="*/ 1384741 h 16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0" h="1663">
                <a:moveTo>
                  <a:pt x="739" y="1662"/>
                </a:moveTo>
                <a:lnTo>
                  <a:pt x="0" y="830"/>
                </a:lnTo>
                <a:lnTo>
                  <a:pt x="739" y="0"/>
                </a:lnTo>
                <a:lnTo>
                  <a:pt x="739" y="1662"/>
                </a:lnTo>
              </a:path>
            </a:pathLst>
          </a:custGeom>
          <a:solidFill>
            <a:srgbClr val="248B1D"/>
          </a:solidFill>
          <a:ln>
            <a:noFill/>
          </a:ln>
        </p:spPr>
        <p:txBody>
          <a:bodyPr wrap="none" anchor="ctr"/>
          <a:lstStyle/>
          <a:p>
            <a:endParaRPr lang="en-US" sz="732"/>
          </a:p>
        </p:txBody>
      </p:sp>
      <p:sp>
        <p:nvSpPr>
          <p:cNvPr id="26" name="Freeform 2244">
            <a:extLst>
              <a:ext uri="{FF2B5EF4-FFF2-40B4-BE49-F238E27FC236}">
                <a16:creationId xmlns:a16="http://schemas.microsoft.com/office/drawing/2014/main" id="{2A843ABB-4690-8CCD-648A-29A7B0869B6C}"/>
              </a:ext>
            </a:extLst>
          </p:cNvPr>
          <p:cNvSpPr>
            <a:spLocks noChangeArrowheads="1"/>
          </p:cNvSpPr>
          <p:nvPr/>
        </p:nvSpPr>
        <p:spPr bwMode="auto">
          <a:xfrm>
            <a:off x="5524060" y="2939027"/>
            <a:ext cx="1186686" cy="1202226"/>
          </a:xfrm>
          <a:custGeom>
            <a:avLst/>
            <a:gdLst>
              <a:gd name="T0" fmla="*/ 958 w 959"/>
              <a:gd name="T1" fmla="*/ 483 h 968"/>
              <a:gd name="T2" fmla="*/ 958 w 959"/>
              <a:gd name="T3" fmla="*/ 483 h 968"/>
              <a:gd name="T4" fmla="*/ 484 w 959"/>
              <a:gd name="T5" fmla="*/ 967 h 968"/>
              <a:gd name="T6" fmla="*/ 0 w 959"/>
              <a:gd name="T7" fmla="*/ 483 h 968"/>
              <a:gd name="T8" fmla="*/ 484 w 959"/>
              <a:gd name="T9" fmla="*/ 0 h 968"/>
              <a:gd name="T10" fmla="*/ 958 w 959"/>
              <a:gd name="T11" fmla="*/ 483 h 968"/>
            </a:gdLst>
            <a:ahLst/>
            <a:cxnLst>
              <a:cxn ang="0">
                <a:pos x="T0" y="T1"/>
              </a:cxn>
              <a:cxn ang="0">
                <a:pos x="T2" y="T3"/>
              </a:cxn>
              <a:cxn ang="0">
                <a:pos x="T4" y="T5"/>
              </a:cxn>
              <a:cxn ang="0">
                <a:pos x="T6" y="T7"/>
              </a:cxn>
              <a:cxn ang="0">
                <a:pos x="T8" y="T9"/>
              </a:cxn>
              <a:cxn ang="0">
                <a:pos x="T10" y="T11"/>
              </a:cxn>
            </a:cxnLst>
            <a:rect l="0" t="0" r="r" b="b"/>
            <a:pathLst>
              <a:path w="959" h="968">
                <a:moveTo>
                  <a:pt x="958" y="483"/>
                </a:moveTo>
                <a:lnTo>
                  <a:pt x="958" y="483"/>
                </a:lnTo>
                <a:cubicBezTo>
                  <a:pt x="958" y="746"/>
                  <a:pt x="746" y="967"/>
                  <a:pt x="484" y="967"/>
                </a:cubicBezTo>
                <a:cubicBezTo>
                  <a:pt x="212" y="967"/>
                  <a:pt x="0" y="746"/>
                  <a:pt x="0" y="483"/>
                </a:cubicBezTo>
                <a:cubicBezTo>
                  <a:pt x="0" y="221"/>
                  <a:pt x="212" y="0"/>
                  <a:pt x="484" y="0"/>
                </a:cubicBezTo>
                <a:cubicBezTo>
                  <a:pt x="746" y="0"/>
                  <a:pt x="958" y="221"/>
                  <a:pt x="958" y="483"/>
                </a:cubicBezTo>
              </a:path>
            </a:pathLst>
          </a:custGeom>
          <a:solidFill>
            <a:srgbClr val="CAFAA1"/>
          </a:solidFill>
          <a:ln w="38100">
            <a:solidFill>
              <a:srgbClr val="248B1D"/>
            </a:solidFill>
          </a:ln>
          <a:effectLst/>
        </p:spPr>
        <p:txBody>
          <a:bodyPr wrap="none" anchor="ctr"/>
          <a:lstStyle/>
          <a:p>
            <a:pPr defTabSz="743076">
              <a:defRPr/>
            </a:pPr>
            <a:endParaRPr lang="en-US" sz="20157"/>
          </a:p>
        </p:txBody>
      </p:sp>
      <p:sp>
        <p:nvSpPr>
          <p:cNvPr id="27" name="Freeform 165">
            <a:extLst>
              <a:ext uri="{FF2B5EF4-FFF2-40B4-BE49-F238E27FC236}">
                <a16:creationId xmlns:a16="http://schemas.microsoft.com/office/drawing/2014/main" id="{E75C6A97-3DD3-AE3D-D209-8EE83D0A1119}"/>
              </a:ext>
            </a:extLst>
          </p:cNvPr>
          <p:cNvSpPr>
            <a:spLocks noChangeArrowheads="1"/>
          </p:cNvSpPr>
          <p:nvPr/>
        </p:nvSpPr>
        <p:spPr bwMode="auto">
          <a:xfrm>
            <a:off x="4494673" y="3700665"/>
            <a:ext cx="3120816" cy="1195323"/>
          </a:xfrm>
          <a:custGeom>
            <a:avLst/>
            <a:gdLst>
              <a:gd name="T0" fmla="*/ 5365286 w 1666"/>
              <a:gd name="T1" fmla="*/ 4205666 h 3494"/>
              <a:gd name="T2" fmla="*/ 0 w 1666"/>
              <a:gd name="T3" fmla="*/ 4205666 h 3494"/>
              <a:gd name="T4" fmla="*/ 0 w 1666"/>
              <a:gd name="T5" fmla="*/ 0 h 3494"/>
              <a:gd name="T6" fmla="*/ 5365286 w 1666"/>
              <a:gd name="T7" fmla="*/ 0 h 3494"/>
              <a:gd name="T8" fmla="*/ 5365286 w 1666"/>
              <a:gd name="T9" fmla="*/ 4205666 h 34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3494">
                <a:moveTo>
                  <a:pt x="1665" y="3493"/>
                </a:moveTo>
                <a:lnTo>
                  <a:pt x="0" y="3493"/>
                </a:lnTo>
                <a:lnTo>
                  <a:pt x="0" y="0"/>
                </a:lnTo>
                <a:lnTo>
                  <a:pt x="1665" y="0"/>
                </a:lnTo>
                <a:lnTo>
                  <a:pt x="1665" y="3493"/>
                </a:lnTo>
              </a:path>
            </a:pathLst>
          </a:custGeom>
          <a:solidFill>
            <a:srgbClr val="CAFAA1"/>
          </a:solidFill>
          <a:ln w="38100">
            <a:solidFill>
              <a:srgbClr val="248B1D"/>
            </a:solidFill>
          </a:ln>
        </p:spPr>
        <p:txBody>
          <a:bodyPr spcFirstLastPara="1" wrap="square" lIns="432000" tIns="36000" rIns="36000" bIns="36000" anchor="ctr" anchorCtr="0">
            <a:noAutofit/>
          </a:bodyPr>
          <a:lstStyle/>
          <a:p>
            <a:pPr algn="ctr"/>
            <a:endParaRPr lang="en-US" sz="1200" b="1">
              <a:solidFill>
                <a:sysClr val="windowText" lastClr="000000"/>
              </a:solidFill>
              <a:latin typeface="Arial"/>
            </a:endParaRPr>
          </a:p>
        </p:txBody>
      </p:sp>
      <p:sp>
        <p:nvSpPr>
          <p:cNvPr id="28" name="Freeform 171">
            <a:extLst>
              <a:ext uri="{FF2B5EF4-FFF2-40B4-BE49-F238E27FC236}">
                <a16:creationId xmlns:a16="http://schemas.microsoft.com/office/drawing/2014/main" id="{19862148-4839-F58E-FCBC-6A58F444FC7A}"/>
              </a:ext>
            </a:extLst>
          </p:cNvPr>
          <p:cNvSpPr>
            <a:spLocks noChangeArrowheads="1"/>
          </p:cNvSpPr>
          <p:nvPr/>
        </p:nvSpPr>
        <p:spPr bwMode="auto">
          <a:xfrm>
            <a:off x="4494673" y="3365220"/>
            <a:ext cx="3120816" cy="492322"/>
          </a:xfrm>
          <a:custGeom>
            <a:avLst/>
            <a:gdLst>
              <a:gd name="T0" fmla="*/ 1665 w 1666"/>
              <a:gd name="T1" fmla="*/ 0 h 502"/>
              <a:gd name="T2" fmla="*/ 0 w 1666"/>
              <a:gd name="T3" fmla="*/ 0 h 502"/>
              <a:gd name="T4" fmla="*/ 0 w 1666"/>
              <a:gd name="T5" fmla="*/ 501 h 502"/>
              <a:gd name="T6" fmla="*/ 1665 w 1666"/>
              <a:gd name="T7" fmla="*/ 501 h 502"/>
              <a:gd name="T8" fmla="*/ 1665 w 1666"/>
              <a:gd name="T9" fmla="*/ 0 h 502"/>
            </a:gdLst>
            <a:ahLst/>
            <a:cxnLst>
              <a:cxn ang="0">
                <a:pos x="T0" y="T1"/>
              </a:cxn>
              <a:cxn ang="0">
                <a:pos x="T2" y="T3"/>
              </a:cxn>
              <a:cxn ang="0">
                <a:pos x="T4" y="T5"/>
              </a:cxn>
              <a:cxn ang="0">
                <a:pos x="T6" y="T7"/>
              </a:cxn>
              <a:cxn ang="0">
                <a:pos x="T8" y="T9"/>
              </a:cxn>
            </a:cxnLst>
            <a:rect l="0" t="0" r="r" b="b"/>
            <a:pathLst>
              <a:path w="1666" h="502">
                <a:moveTo>
                  <a:pt x="1665" y="0"/>
                </a:moveTo>
                <a:lnTo>
                  <a:pt x="0" y="0"/>
                </a:lnTo>
                <a:lnTo>
                  <a:pt x="0" y="501"/>
                </a:lnTo>
                <a:lnTo>
                  <a:pt x="1665" y="501"/>
                </a:lnTo>
                <a:lnTo>
                  <a:pt x="1665" y="0"/>
                </a:lnTo>
              </a:path>
            </a:pathLst>
          </a:custGeom>
          <a:solidFill>
            <a:srgbClr val="248B1D"/>
          </a:solidFill>
          <a:ln w="38100">
            <a:solidFill>
              <a:srgbClr val="248B1D"/>
            </a:solidFill>
          </a:ln>
          <a:effectLst/>
        </p:spPr>
        <p:txBody>
          <a:bodyPr wrap="none" anchor="ctr"/>
          <a:lstStyle/>
          <a:p>
            <a:pPr defTabSz="743076">
              <a:defRPr/>
            </a:pPr>
            <a:endParaRPr lang="en-US" sz="6746">
              <a:solidFill>
                <a:schemeClr val="bg1"/>
              </a:solidFill>
            </a:endParaRPr>
          </a:p>
        </p:txBody>
      </p:sp>
      <p:sp>
        <p:nvSpPr>
          <p:cNvPr id="29" name="TextBox 28">
            <a:extLst>
              <a:ext uri="{FF2B5EF4-FFF2-40B4-BE49-F238E27FC236}">
                <a16:creationId xmlns:a16="http://schemas.microsoft.com/office/drawing/2014/main" id="{08CCCFD6-02B3-CDEE-B17E-FC078A516D03}"/>
              </a:ext>
            </a:extLst>
          </p:cNvPr>
          <p:cNvSpPr txBox="1"/>
          <p:nvPr/>
        </p:nvSpPr>
        <p:spPr>
          <a:xfrm>
            <a:off x="4694662" y="3886373"/>
            <a:ext cx="2788618" cy="692955"/>
          </a:xfrm>
          <a:prstGeom prst="rect">
            <a:avLst/>
          </a:prstGeom>
          <a:noFill/>
        </p:spPr>
        <p:txBody>
          <a:bodyPr wrap="square" lIns="89162" tIns="44581" rIns="89162" bIns="44581">
            <a:spAutoFit/>
          </a:bodyPr>
          <a:lstStyle/>
          <a:p>
            <a:r>
              <a:rPr lang="en-GB" sz="1300">
                <a:latin typeface="+mj-lt"/>
                <a:ea typeface="Calibri" panose="020F0502020204030204" pitchFamily="34" charset="0"/>
                <a:cs typeface="Calibri" panose="020F0502020204030204" pitchFamily="34" charset="0"/>
              </a:rPr>
              <a:t>Cosmetic changes to improve the user-friendliness of the portal </a:t>
            </a:r>
          </a:p>
          <a:p>
            <a:pPr defTabSz="743076">
              <a:lnSpc>
                <a:spcPct val="110000"/>
              </a:lnSpc>
              <a:defRPr/>
            </a:pPr>
            <a:endParaRPr lang="en-US" sz="1300">
              <a:latin typeface="Segoe UI" panose="020B0502040204020203" pitchFamily="34" charset="0"/>
              <a:cs typeface="Segoe UI" panose="020B0502040204020203" pitchFamily="34" charset="0"/>
            </a:endParaRPr>
          </a:p>
        </p:txBody>
      </p:sp>
      <p:sp>
        <p:nvSpPr>
          <p:cNvPr id="30" name="Text Box 250">
            <a:extLst>
              <a:ext uri="{FF2B5EF4-FFF2-40B4-BE49-F238E27FC236}">
                <a16:creationId xmlns:a16="http://schemas.microsoft.com/office/drawing/2014/main" id="{DA3C34C2-BC98-7947-EF10-D1EF8A134A0B}"/>
              </a:ext>
            </a:extLst>
          </p:cNvPr>
          <p:cNvSpPr txBox="1">
            <a:spLocks noChangeArrowheads="1"/>
          </p:cNvSpPr>
          <p:nvPr/>
        </p:nvSpPr>
        <p:spPr bwMode="auto">
          <a:xfrm>
            <a:off x="4716868" y="3507332"/>
            <a:ext cx="2786662" cy="246221"/>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txBody>
          <a:bodyPr wrap="square" lIns="0" tIns="0" rIns="0" bIns="0" anchor="t">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9pPr>
          </a:lstStyle>
          <a:p>
            <a:pPr algn="ctr"/>
            <a:r>
              <a:rPr lang="en-US" altLang="en-US" sz="1600" b="1">
                <a:solidFill>
                  <a:schemeClr val="bg1"/>
                </a:solidFill>
                <a:latin typeface="+mn-lt"/>
                <a:ea typeface="SimSun"/>
              </a:rPr>
              <a:t>STYLING, LOOK AND FEEL </a:t>
            </a:r>
            <a:endParaRPr lang="en-US" altLang="en-US" sz="1600" b="1">
              <a:solidFill>
                <a:schemeClr val="bg1"/>
              </a:solidFill>
              <a:latin typeface="+mn-lt"/>
              <a:ea typeface="SimSun" panose="02010600030101010101" pitchFamily="2" charset="-122"/>
            </a:endParaRPr>
          </a:p>
        </p:txBody>
      </p:sp>
      <p:sp>
        <p:nvSpPr>
          <p:cNvPr id="31" name="Freeform 102">
            <a:extLst>
              <a:ext uri="{FF2B5EF4-FFF2-40B4-BE49-F238E27FC236}">
                <a16:creationId xmlns:a16="http://schemas.microsoft.com/office/drawing/2014/main" id="{51FACAF6-E797-A808-8E89-60A5FDBBFA23}"/>
              </a:ext>
            </a:extLst>
          </p:cNvPr>
          <p:cNvSpPr>
            <a:spLocks noChangeArrowheads="1"/>
          </p:cNvSpPr>
          <p:nvPr/>
        </p:nvSpPr>
        <p:spPr bwMode="auto">
          <a:xfrm flipH="1">
            <a:off x="7858830" y="3885110"/>
            <a:ext cx="252230" cy="563164"/>
          </a:xfrm>
          <a:custGeom>
            <a:avLst/>
            <a:gdLst>
              <a:gd name="T0" fmla="*/ 620952 w 740"/>
              <a:gd name="T1" fmla="*/ 1384741 h 1663"/>
              <a:gd name="T2" fmla="*/ 0 w 740"/>
              <a:gd name="T3" fmla="*/ 691537 h 1663"/>
              <a:gd name="T4" fmla="*/ 620952 w 740"/>
              <a:gd name="T5" fmla="*/ 0 h 1663"/>
              <a:gd name="T6" fmla="*/ 620952 w 740"/>
              <a:gd name="T7" fmla="*/ 1384741 h 16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0" h="1663">
                <a:moveTo>
                  <a:pt x="739" y="1662"/>
                </a:moveTo>
                <a:lnTo>
                  <a:pt x="0" y="830"/>
                </a:lnTo>
                <a:lnTo>
                  <a:pt x="739" y="0"/>
                </a:lnTo>
                <a:lnTo>
                  <a:pt x="739" y="1662"/>
                </a:lnTo>
              </a:path>
            </a:pathLst>
          </a:custGeom>
          <a:solidFill>
            <a:srgbClr val="248B1D"/>
          </a:solidFill>
          <a:ln>
            <a:noFill/>
          </a:ln>
        </p:spPr>
        <p:txBody>
          <a:bodyPr wrap="none" anchor="ctr"/>
          <a:lstStyle/>
          <a:p>
            <a:endParaRPr lang="en-US" sz="732"/>
          </a:p>
        </p:txBody>
      </p:sp>
      <p:sp>
        <p:nvSpPr>
          <p:cNvPr id="33" name="Freeform 2244">
            <a:extLst>
              <a:ext uri="{FF2B5EF4-FFF2-40B4-BE49-F238E27FC236}">
                <a16:creationId xmlns:a16="http://schemas.microsoft.com/office/drawing/2014/main" id="{A0FE9565-56F5-62CE-B6C8-32441A4808EE}"/>
              </a:ext>
            </a:extLst>
          </p:cNvPr>
          <p:cNvSpPr>
            <a:spLocks noChangeArrowheads="1"/>
          </p:cNvSpPr>
          <p:nvPr/>
        </p:nvSpPr>
        <p:spPr bwMode="auto">
          <a:xfrm>
            <a:off x="9285153" y="2944100"/>
            <a:ext cx="1183495" cy="1202226"/>
          </a:xfrm>
          <a:custGeom>
            <a:avLst/>
            <a:gdLst>
              <a:gd name="T0" fmla="*/ 958 w 959"/>
              <a:gd name="T1" fmla="*/ 483 h 968"/>
              <a:gd name="T2" fmla="*/ 958 w 959"/>
              <a:gd name="T3" fmla="*/ 483 h 968"/>
              <a:gd name="T4" fmla="*/ 484 w 959"/>
              <a:gd name="T5" fmla="*/ 967 h 968"/>
              <a:gd name="T6" fmla="*/ 0 w 959"/>
              <a:gd name="T7" fmla="*/ 483 h 968"/>
              <a:gd name="T8" fmla="*/ 484 w 959"/>
              <a:gd name="T9" fmla="*/ 0 h 968"/>
              <a:gd name="T10" fmla="*/ 958 w 959"/>
              <a:gd name="T11" fmla="*/ 483 h 968"/>
            </a:gdLst>
            <a:ahLst/>
            <a:cxnLst>
              <a:cxn ang="0">
                <a:pos x="T0" y="T1"/>
              </a:cxn>
              <a:cxn ang="0">
                <a:pos x="T2" y="T3"/>
              </a:cxn>
              <a:cxn ang="0">
                <a:pos x="T4" y="T5"/>
              </a:cxn>
              <a:cxn ang="0">
                <a:pos x="T6" y="T7"/>
              </a:cxn>
              <a:cxn ang="0">
                <a:pos x="T8" y="T9"/>
              </a:cxn>
              <a:cxn ang="0">
                <a:pos x="T10" y="T11"/>
              </a:cxn>
            </a:cxnLst>
            <a:rect l="0" t="0" r="r" b="b"/>
            <a:pathLst>
              <a:path w="959" h="968">
                <a:moveTo>
                  <a:pt x="958" y="483"/>
                </a:moveTo>
                <a:lnTo>
                  <a:pt x="958" y="483"/>
                </a:lnTo>
                <a:cubicBezTo>
                  <a:pt x="958" y="746"/>
                  <a:pt x="746" y="967"/>
                  <a:pt x="484" y="967"/>
                </a:cubicBezTo>
                <a:cubicBezTo>
                  <a:pt x="212" y="967"/>
                  <a:pt x="0" y="746"/>
                  <a:pt x="0" y="483"/>
                </a:cubicBezTo>
                <a:cubicBezTo>
                  <a:pt x="0" y="221"/>
                  <a:pt x="212" y="0"/>
                  <a:pt x="484" y="0"/>
                </a:cubicBezTo>
                <a:cubicBezTo>
                  <a:pt x="746" y="0"/>
                  <a:pt x="958" y="221"/>
                  <a:pt x="958" y="483"/>
                </a:cubicBezTo>
              </a:path>
            </a:pathLst>
          </a:custGeom>
          <a:solidFill>
            <a:srgbClr val="CAFAA1"/>
          </a:solidFill>
          <a:ln w="38100">
            <a:solidFill>
              <a:srgbClr val="248B1D"/>
            </a:solidFill>
          </a:ln>
          <a:effectLst/>
        </p:spPr>
        <p:txBody>
          <a:bodyPr wrap="none" anchor="ctr"/>
          <a:lstStyle/>
          <a:p>
            <a:pPr defTabSz="743076">
              <a:defRPr/>
            </a:pPr>
            <a:endParaRPr lang="en-US" sz="20157"/>
          </a:p>
        </p:txBody>
      </p:sp>
      <p:sp>
        <p:nvSpPr>
          <p:cNvPr id="34" name="Freeform 165">
            <a:extLst>
              <a:ext uri="{FF2B5EF4-FFF2-40B4-BE49-F238E27FC236}">
                <a16:creationId xmlns:a16="http://schemas.microsoft.com/office/drawing/2014/main" id="{BED5BC77-ECE3-CF9E-C206-FFD53EEEE74A}"/>
              </a:ext>
            </a:extLst>
          </p:cNvPr>
          <p:cNvSpPr>
            <a:spLocks noChangeArrowheads="1"/>
          </p:cNvSpPr>
          <p:nvPr/>
        </p:nvSpPr>
        <p:spPr bwMode="auto">
          <a:xfrm>
            <a:off x="8312678" y="3705738"/>
            <a:ext cx="3112424" cy="1195323"/>
          </a:xfrm>
          <a:custGeom>
            <a:avLst/>
            <a:gdLst>
              <a:gd name="T0" fmla="*/ 5365286 w 1666"/>
              <a:gd name="T1" fmla="*/ 4205666 h 3494"/>
              <a:gd name="T2" fmla="*/ 0 w 1666"/>
              <a:gd name="T3" fmla="*/ 4205666 h 3494"/>
              <a:gd name="T4" fmla="*/ 0 w 1666"/>
              <a:gd name="T5" fmla="*/ 0 h 3494"/>
              <a:gd name="T6" fmla="*/ 5365286 w 1666"/>
              <a:gd name="T7" fmla="*/ 0 h 3494"/>
              <a:gd name="T8" fmla="*/ 5365286 w 1666"/>
              <a:gd name="T9" fmla="*/ 4205666 h 34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3494">
                <a:moveTo>
                  <a:pt x="1665" y="3493"/>
                </a:moveTo>
                <a:lnTo>
                  <a:pt x="0" y="3493"/>
                </a:lnTo>
                <a:lnTo>
                  <a:pt x="0" y="0"/>
                </a:lnTo>
                <a:lnTo>
                  <a:pt x="1665" y="0"/>
                </a:lnTo>
                <a:lnTo>
                  <a:pt x="1665" y="3493"/>
                </a:lnTo>
              </a:path>
            </a:pathLst>
          </a:custGeom>
          <a:solidFill>
            <a:srgbClr val="CAFAA1"/>
          </a:solidFill>
          <a:ln w="38100">
            <a:solidFill>
              <a:srgbClr val="248B1D"/>
            </a:solidFill>
          </a:ln>
        </p:spPr>
        <p:txBody>
          <a:bodyPr spcFirstLastPara="1" wrap="square" lIns="432000" tIns="36000" rIns="36000" bIns="36000" anchor="ctr" anchorCtr="0">
            <a:noAutofit/>
          </a:bodyPr>
          <a:lstStyle/>
          <a:p>
            <a:pPr algn="ctr"/>
            <a:endParaRPr lang="en-US" sz="1200" b="1">
              <a:solidFill>
                <a:sysClr val="windowText" lastClr="000000"/>
              </a:solidFill>
              <a:latin typeface="Arial"/>
            </a:endParaRPr>
          </a:p>
        </p:txBody>
      </p:sp>
      <p:sp>
        <p:nvSpPr>
          <p:cNvPr id="35" name="Freeform 171">
            <a:extLst>
              <a:ext uri="{FF2B5EF4-FFF2-40B4-BE49-F238E27FC236}">
                <a16:creationId xmlns:a16="http://schemas.microsoft.com/office/drawing/2014/main" id="{5827A271-82D5-65E5-58AC-8C95D236E0AD}"/>
              </a:ext>
            </a:extLst>
          </p:cNvPr>
          <p:cNvSpPr>
            <a:spLocks noChangeArrowheads="1"/>
          </p:cNvSpPr>
          <p:nvPr/>
        </p:nvSpPr>
        <p:spPr bwMode="auto">
          <a:xfrm>
            <a:off x="8312678" y="3370293"/>
            <a:ext cx="3112424" cy="492322"/>
          </a:xfrm>
          <a:custGeom>
            <a:avLst/>
            <a:gdLst>
              <a:gd name="T0" fmla="*/ 1665 w 1666"/>
              <a:gd name="T1" fmla="*/ 0 h 502"/>
              <a:gd name="T2" fmla="*/ 0 w 1666"/>
              <a:gd name="T3" fmla="*/ 0 h 502"/>
              <a:gd name="T4" fmla="*/ 0 w 1666"/>
              <a:gd name="T5" fmla="*/ 501 h 502"/>
              <a:gd name="T6" fmla="*/ 1665 w 1666"/>
              <a:gd name="T7" fmla="*/ 501 h 502"/>
              <a:gd name="T8" fmla="*/ 1665 w 1666"/>
              <a:gd name="T9" fmla="*/ 0 h 502"/>
            </a:gdLst>
            <a:ahLst/>
            <a:cxnLst>
              <a:cxn ang="0">
                <a:pos x="T0" y="T1"/>
              </a:cxn>
              <a:cxn ang="0">
                <a:pos x="T2" y="T3"/>
              </a:cxn>
              <a:cxn ang="0">
                <a:pos x="T4" y="T5"/>
              </a:cxn>
              <a:cxn ang="0">
                <a:pos x="T6" y="T7"/>
              </a:cxn>
              <a:cxn ang="0">
                <a:pos x="T8" y="T9"/>
              </a:cxn>
            </a:cxnLst>
            <a:rect l="0" t="0" r="r" b="b"/>
            <a:pathLst>
              <a:path w="1666" h="502">
                <a:moveTo>
                  <a:pt x="1665" y="0"/>
                </a:moveTo>
                <a:lnTo>
                  <a:pt x="0" y="0"/>
                </a:lnTo>
                <a:lnTo>
                  <a:pt x="0" y="501"/>
                </a:lnTo>
                <a:lnTo>
                  <a:pt x="1665" y="501"/>
                </a:lnTo>
                <a:lnTo>
                  <a:pt x="1665" y="0"/>
                </a:lnTo>
              </a:path>
            </a:pathLst>
          </a:custGeom>
          <a:solidFill>
            <a:srgbClr val="248B1D"/>
          </a:solidFill>
          <a:ln w="38100">
            <a:solidFill>
              <a:srgbClr val="248B1D"/>
            </a:solidFill>
          </a:ln>
          <a:effectLst/>
        </p:spPr>
        <p:txBody>
          <a:bodyPr wrap="none" anchor="ctr"/>
          <a:lstStyle/>
          <a:p>
            <a:pPr defTabSz="743076">
              <a:defRPr/>
            </a:pPr>
            <a:endParaRPr lang="en-US" sz="6746">
              <a:solidFill>
                <a:schemeClr val="bg1"/>
              </a:solidFill>
            </a:endParaRPr>
          </a:p>
        </p:txBody>
      </p:sp>
      <p:sp>
        <p:nvSpPr>
          <p:cNvPr id="36" name="TextBox 35">
            <a:extLst>
              <a:ext uri="{FF2B5EF4-FFF2-40B4-BE49-F238E27FC236}">
                <a16:creationId xmlns:a16="http://schemas.microsoft.com/office/drawing/2014/main" id="{089C36B5-D018-3C79-D369-066C72D257B2}"/>
              </a:ext>
            </a:extLst>
          </p:cNvPr>
          <p:cNvSpPr txBox="1"/>
          <p:nvPr/>
        </p:nvSpPr>
        <p:spPr>
          <a:xfrm>
            <a:off x="8462174" y="3891446"/>
            <a:ext cx="2781119" cy="890252"/>
          </a:xfrm>
          <a:prstGeom prst="rect">
            <a:avLst/>
          </a:prstGeom>
          <a:noFill/>
        </p:spPr>
        <p:txBody>
          <a:bodyPr wrap="square" lIns="89162" tIns="44581" rIns="89162" bIns="44581">
            <a:spAutoFit/>
          </a:bodyPr>
          <a:lstStyle/>
          <a:p>
            <a:r>
              <a:rPr lang="en-GB" sz="1300">
                <a:latin typeface="+mj-lt"/>
                <a:ea typeface="Calibri" panose="020F0502020204030204" pitchFamily="34" charset="0"/>
                <a:cs typeface="Calibri" panose="020F0502020204030204" pitchFamily="34" charset="0"/>
              </a:rPr>
              <a:t>Suggestions for where additional guidance and support would be helpful to users e.g. where hint text is needed</a:t>
            </a:r>
          </a:p>
        </p:txBody>
      </p:sp>
      <p:sp>
        <p:nvSpPr>
          <p:cNvPr id="37" name="Text Box 250">
            <a:extLst>
              <a:ext uri="{FF2B5EF4-FFF2-40B4-BE49-F238E27FC236}">
                <a16:creationId xmlns:a16="http://schemas.microsoft.com/office/drawing/2014/main" id="{0B7D1264-DA0E-B854-7D26-8ABF084CD060}"/>
              </a:ext>
            </a:extLst>
          </p:cNvPr>
          <p:cNvSpPr txBox="1">
            <a:spLocks noChangeArrowheads="1"/>
          </p:cNvSpPr>
          <p:nvPr/>
        </p:nvSpPr>
        <p:spPr bwMode="auto">
          <a:xfrm>
            <a:off x="8872101" y="3507331"/>
            <a:ext cx="20069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chemeClr val="tx1"/>
                </a:solidFill>
                <a:latin typeface="Lato Light" charset="0"/>
                <a:ea typeface="MS PGothic" panose="020B0600070205080204" pitchFamily="34" charset="-128"/>
              </a:defRPr>
            </a:lvl9pPr>
          </a:lstStyle>
          <a:p>
            <a:pPr algn="ctr"/>
            <a:r>
              <a:rPr lang="en-US" altLang="en-US" sz="1600" b="1">
                <a:solidFill>
                  <a:schemeClr val="bg1"/>
                </a:solidFill>
                <a:latin typeface="+mn-lt"/>
                <a:ea typeface="SimSun" panose="02010600030101010101" pitchFamily="2" charset="-122"/>
              </a:rPr>
              <a:t>ACCESSIBILITY</a:t>
            </a:r>
          </a:p>
        </p:txBody>
      </p:sp>
      <p:sp>
        <p:nvSpPr>
          <p:cNvPr id="40" name="Freeform 102">
            <a:extLst>
              <a:ext uri="{FF2B5EF4-FFF2-40B4-BE49-F238E27FC236}">
                <a16:creationId xmlns:a16="http://schemas.microsoft.com/office/drawing/2014/main" id="{0293E1FB-5D3A-3B70-BDF3-C96ED87AE741}"/>
              </a:ext>
            </a:extLst>
          </p:cNvPr>
          <p:cNvSpPr>
            <a:spLocks noChangeArrowheads="1"/>
          </p:cNvSpPr>
          <p:nvPr/>
        </p:nvSpPr>
        <p:spPr bwMode="auto">
          <a:xfrm>
            <a:off x="2178433" y="3056185"/>
            <a:ext cx="230164" cy="224008"/>
          </a:xfrm>
          <a:custGeom>
            <a:avLst/>
            <a:gdLst>
              <a:gd name="T0" fmla="*/ 123985 w 498"/>
              <a:gd name="T1" fmla="*/ 235765 h 445"/>
              <a:gd name="T2" fmla="*/ 123985 w 498"/>
              <a:gd name="T3" fmla="*/ 235765 h 445"/>
              <a:gd name="T4" fmla="*/ 220073 w 498"/>
              <a:gd name="T5" fmla="*/ 263869 h 445"/>
              <a:gd name="T6" fmla="*/ 234021 w 498"/>
              <a:gd name="T7" fmla="*/ 263869 h 445"/>
              <a:gd name="T8" fmla="*/ 302212 w 498"/>
              <a:gd name="T9" fmla="*/ 209222 h 445"/>
              <a:gd name="T10" fmla="*/ 302212 w 498"/>
              <a:gd name="T11" fmla="*/ 195170 h 445"/>
              <a:gd name="T12" fmla="*/ 275866 w 498"/>
              <a:gd name="T13" fmla="*/ 167065 h 445"/>
              <a:gd name="T14" fmla="*/ 426197 w 498"/>
              <a:gd name="T15" fmla="*/ 15614 h 445"/>
              <a:gd name="T16" fmla="*/ 302212 w 498"/>
              <a:gd name="T17" fmla="*/ 0 h 445"/>
              <a:gd name="T18" fmla="*/ 165829 w 498"/>
              <a:gd name="T19" fmla="*/ 84313 h 445"/>
              <a:gd name="T20" fmla="*/ 111586 w 498"/>
              <a:gd name="T21" fmla="*/ 126470 h 445"/>
              <a:gd name="T22" fmla="*/ 82140 w 498"/>
              <a:gd name="T23" fmla="*/ 181117 h 445"/>
              <a:gd name="T24" fmla="*/ 27897 w 498"/>
              <a:gd name="T25" fmla="*/ 195170 h 445"/>
              <a:gd name="T26" fmla="*/ 0 w 498"/>
              <a:gd name="T27" fmla="*/ 223274 h 445"/>
              <a:gd name="T28" fmla="*/ 0 w 498"/>
              <a:gd name="T29" fmla="*/ 235765 h 445"/>
              <a:gd name="T30" fmla="*/ 55793 w 498"/>
              <a:gd name="T31" fmla="*/ 291974 h 445"/>
              <a:gd name="T32" fmla="*/ 82140 w 498"/>
              <a:gd name="T33" fmla="*/ 306026 h 445"/>
              <a:gd name="T34" fmla="*/ 111586 w 498"/>
              <a:gd name="T35" fmla="*/ 277922 h 445"/>
              <a:gd name="T36" fmla="*/ 123985 w 498"/>
              <a:gd name="T37" fmla="*/ 235765 h 445"/>
              <a:gd name="T38" fmla="*/ 344057 w 498"/>
              <a:gd name="T39" fmla="*/ 249817 h 445"/>
              <a:gd name="T40" fmla="*/ 344057 w 498"/>
              <a:gd name="T41" fmla="*/ 249817 h 445"/>
              <a:gd name="T42" fmla="*/ 330109 w 498"/>
              <a:gd name="T43" fmla="*/ 249817 h 445"/>
              <a:gd name="T44" fmla="*/ 275866 w 498"/>
              <a:gd name="T45" fmla="*/ 291974 h 445"/>
              <a:gd name="T46" fmla="*/ 261917 w 498"/>
              <a:gd name="T47" fmla="*/ 318517 h 445"/>
              <a:gd name="T48" fmla="*/ 590477 w 498"/>
              <a:gd name="T49" fmla="*/ 679190 h 445"/>
              <a:gd name="T50" fmla="*/ 618373 w 498"/>
              <a:gd name="T51" fmla="*/ 679190 h 445"/>
              <a:gd name="T52" fmla="*/ 660218 w 498"/>
              <a:gd name="T53" fmla="*/ 651086 h 445"/>
              <a:gd name="T54" fmla="*/ 660218 w 498"/>
              <a:gd name="T55" fmla="*/ 624543 h 445"/>
              <a:gd name="T56" fmla="*/ 344057 w 498"/>
              <a:gd name="T57" fmla="*/ 249817 h 445"/>
              <a:gd name="T58" fmla="*/ 770254 w 498"/>
              <a:gd name="T59" fmla="*/ 98366 h 445"/>
              <a:gd name="T60" fmla="*/ 770254 w 498"/>
              <a:gd name="T61" fmla="*/ 98366 h 445"/>
              <a:gd name="T62" fmla="*/ 742358 w 498"/>
              <a:gd name="T63" fmla="*/ 84313 h 445"/>
              <a:gd name="T64" fmla="*/ 714461 w 498"/>
              <a:gd name="T65" fmla="*/ 138961 h 445"/>
              <a:gd name="T66" fmla="*/ 632321 w 498"/>
              <a:gd name="T67" fmla="*/ 167065 h 445"/>
              <a:gd name="T68" fmla="*/ 618373 w 498"/>
              <a:gd name="T69" fmla="*/ 98366 h 445"/>
              <a:gd name="T70" fmla="*/ 646270 w 498"/>
              <a:gd name="T71" fmla="*/ 29666 h 445"/>
              <a:gd name="T72" fmla="*/ 632321 w 498"/>
              <a:gd name="T73" fmla="*/ 15614 h 445"/>
              <a:gd name="T74" fmla="*/ 522285 w 498"/>
              <a:gd name="T75" fmla="*/ 112418 h 445"/>
              <a:gd name="T76" fmla="*/ 494389 w 498"/>
              <a:gd name="T77" fmla="*/ 235765 h 445"/>
              <a:gd name="T78" fmla="*/ 440145 w 498"/>
              <a:gd name="T79" fmla="*/ 291974 h 445"/>
              <a:gd name="T80" fmla="*/ 494389 w 498"/>
              <a:gd name="T81" fmla="*/ 360674 h 445"/>
              <a:gd name="T82" fmla="*/ 564130 w 498"/>
              <a:gd name="T83" fmla="*/ 291974 h 445"/>
              <a:gd name="T84" fmla="*/ 632321 w 498"/>
              <a:gd name="T85" fmla="*/ 277922 h 445"/>
              <a:gd name="T86" fmla="*/ 756306 w 498"/>
              <a:gd name="T87" fmla="*/ 223274 h 445"/>
              <a:gd name="T88" fmla="*/ 770254 w 498"/>
              <a:gd name="T89" fmla="*/ 98366 h 445"/>
              <a:gd name="T90" fmla="*/ 111586 w 498"/>
              <a:gd name="T91" fmla="*/ 624543 h 445"/>
              <a:gd name="T92" fmla="*/ 111586 w 498"/>
              <a:gd name="T93" fmla="*/ 624543 h 445"/>
              <a:gd name="T94" fmla="*/ 111586 w 498"/>
              <a:gd name="T95" fmla="*/ 651086 h 445"/>
              <a:gd name="T96" fmla="*/ 137933 w 498"/>
              <a:gd name="T97" fmla="*/ 693243 h 445"/>
              <a:gd name="T98" fmla="*/ 165829 w 498"/>
              <a:gd name="T99" fmla="*/ 679190 h 445"/>
              <a:gd name="T100" fmla="*/ 358005 w 498"/>
              <a:gd name="T101" fmla="*/ 499634 h 445"/>
              <a:gd name="T102" fmla="*/ 302212 w 498"/>
              <a:gd name="T103" fmla="*/ 429373 h 445"/>
              <a:gd name="T104" fmla="*/ 111586 w 498"/>
              <a:gd name="T105" fmla="*/ 624543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rgbClr val="248B1D"/>
          </a:solidFill>
          <a:ln w="9525" cap="flat">
            <a:solidFill>
              <a:srgbClr val="50A162"/>
            </a:solidFill>
            <a:bevel/>
            <a:headEnd/>
            <a:tailEnd/>
          </a:ln>
          <a:effectLst/>
        </p:spPr>
        <p:txBody>
          <a:bodyPr wrap="none" lIns="37151" tIns="18575" rIns="37151" bIns="18575" anchor="ctr"/>
          <a:lstStyle/>
          <a:p>
            <a:endParaRPr lang="en-US" sz="732"/>
          </a:p>
        </p:txBody>
      </p:sp>
      <p:pic>
        <p:nvPicPr>
          <p:cNvPr id="42" name="Graphic 41" descr="Information with solid fill">
            <a:extLst>
              <a:ext uri="{FF2B5EF4-FFF2-40B4-BE49-F238E27FC236}">
                <a16:creationId xmlns:a16="http://schemas.microsoft.com/office/drawing/2014/main" id="{14F217B9-DFFA-A59E-B192-3E37B7C5AE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14877" y="3007485"/>
            <a:ext cx="321408" cy="321408"/>
          </a:xfrm>
          <a:prstGeom prst="rect">
            <a:avLst/>
          </a:prstGeom>
          <a:effectLst/>
        </p:spPr>
      </p:pic>
      <p:pic>
        <p:nvPicPr>
          <p:cNvPr id="44" name="Graphic 43" descr="Ui Ux with solid fill">
            <a:extLst>
              <a:ext uri="{FF2B5EF4-FFF2-40B4-BE49-F238E27FC236}">
                <a16:creationId xmlns:a16="http://schemas.microsoft.com/office/drawing/2014/main" id="{00C70B2F-9B79-6B52-44A2-E3BE3B30B8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64284" y="3018954"/>
            <a:ext cx="306238" cy="306238"/>
          </a:xfrm>
          <a:prstGeom prst="rect">
            <a:avLst/>
          </a:prstGeom>
          <a:effectLst/>
        </p:spPr>
      </p:pic>
    </p:spTree>
    <p:extLst>
      <p:ext uri="{BB962C8B-B14F-4D97-AF65-F5344CB8AC3E}">
        <p14:creationId xmlns:p14="http://schemas.microsoft.com/office/powerpoint/2010/main" val="3234970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569FED92-30E5-D366-E396-C89D193FD856}"/>
              </a:ext>
            </a:extLst>
          </p:cNvPr>
          <p:cNvSpPr txBox="1">
            <a:spLocks/>
          </p:cNvSpPr>
          <p:nvPr/>
        </p:nvSpPr>
        <p:spPr>
          <a:xfrm>
            <a:off x="527945" y="345987"/>
            <a:ext cx="11044800" cy="1260000"/>
          </a:xfrm>
          <a:prstGeom prst="rect">
            <a:avLst/>
          </a:prstGeom>
        </p:spPr>
        <p:txBody>
          <a:bodyPr>
            <a:normAutofit fontScale="97500"/>
          </a:bodyPr>
          <a:lst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a:lstStyle>
          <a:p>
            <a:r>
              <a:rPr lang="en-GB"/>
              <a:t>User Research </a:t>
            </a:r>
          </a:p>
        </p:txBody>
      </p:sp>
      <p:sp>
        <p:nvSpPr>
          <p:cNvPr id="5" name="TextBox 4">
            <a:extLst>
              <a:ext uri="{FF2B5EF4-FFF2-40B4-BE49-F238E27FC236}">
                <a16:creationId xmlns:a16="http://schemas.microsoft.com/office/drawing/2014/main" id="{4752E20F-6906-A382-6D8E-1016490AFFB0}"/>
              </a:ext>
            </a:extLst>
          </p:cNvPr>
          <p:cNvSpPr txBox="1"/>
          <p:nvPr/>
        </p:nvSpPr>
        <p:spPr>
          <a:xfrm>
            <a:off x="2633202" y="1431732"/>
            <a:ext cx="8586871" cy="814518"/>
          </a:xfrm>
          <a:prstGeom prst="rect">
            <a:avLst/>
          </a:prstGeom>
          <a:noFill/>
        </p:spPr>
        <p:txBody>
          <a:bodyPr wrap="square" lIns="91440" tIns="45720" rIns="91440" bIns="45720" anchor="t">
            <a:spAutoFit/>
          </a:bodyPr>
          <a:lstStyle/>
          <a:p>
            <a:pPr>
              <a:lnSpc>
                <a:spcPct val="115000"/>
              </a:lnSpc>
            </a:pPr>
            <a:r>
              <a:rPr lang="en-GB" sz="1400" b="1" kern="100" dirty="0">
                <a:effectLst/>
                <a:latin typeface="+mj-lt"/>
                <a:ea typeface="Calibri" panose="020F0502020204030204" pitchFamily="34" charset="0"/>
                <a:cs typeface="Times New Roman"/>
              </a:rPr>
              <a:t>As of </a:t>
            </a:r>
            <a:r>
              <a:rPr lang="en-GB" sz="1400" b="1" kern="100" dirty="0">
                <a:latin typeface="+mj-lt"/>
                <a:ea typeface="Calibri" panose="020F0502020204030204" pitchFamily="34" charset="0"/>
                <a:cs typeface="Times New Roman"/>
              </a:rPr>
              <a:t>November 2024</a:t>
            </a:r>
            <a:r>
              <a:rPr lang="en-GB" sz="1400" b="1" kern="100" dirty="0">
                <a:effectLst/>
                <a:latin typeface="+mj-lt"/>
                <a:ea typeface="Calibri" panose="020F0502020204030204" pitchFamily="34" charset="0"/>
                <a:cs typeface="Times New Roman"/>
              </a:rPr>
              <a:t>, we have conducted user research with 240 Court users, including barristers, solicitors, journalists, teachers, students, Litigants in Person and visitors to the Court. </a:t>
            </a:r>
            <a:r>
              <a:rPr lang="en-GB" sz="1400" kern="100" dirty="0">
                <a:effectLst/>
                <a:latin typeface="+mj-lt"/>
                <a:ea typeface="Calibri" panose="020F0502020204030204" pitchFamily="34" charset="0"/>
                <a:cs typeface="Times New Roman"/>
              </a:rPr>
              <a:t>This has produced many learnings which have since been central to the work of the Programme. </a:t>
            </a:r>
          </a:p>
        </p:txBody>
      </p:sp>
      <p:sp>
        <p:nvSpPr>
          <p:cNvPr id="7" name="Text Placeholder 2">
            <a:extLst>
              <a:ext uri="{FF2B5EF4-FFF2-40B4-BE49-F238E27FC236}">
                <a16:creationId xmlns:a16="http://schemas.microsoft.com/office/drawing/2014/main" id="{17930198-8CC1-F627-42EE-59F36793E838}"/>
              </a:ext>
            </a:extLst>
          </p:cNvPr>
          <p:cNvSpPr txBox="1">
            <a:spLocks/>
          </p:cNvSpPr>
          <p:nvPr/>
        </p:nvSpPr>
        <p:spPr>
          <a:xfrm>
            <a:off x="971926" y="2804149"/>
            <a:ext cx="4824000" cy="536488"/>
          </a:xfrm>
          <a:prstGeom prst="rect">
            <a:avLst/>
          </a:prstGeom>
          <a:solidFill>
            <a:srgbClr val="9DF551">
              <a:alpha val="54000"/>
            </a:srgbClr>
          </a:solidFill>
          <a:ln w="38100">
            <a:solidFill>
              <a:srgbClr val="248B1D"/>
            </a:solidFill>
          </a:ln>
        </p:spPr>
        <p:txBody>
          <a:bodyPr spcFirstLastPara="1" wrap="square" lIns="36000" tIns="36000" rIns="36000" bIns="36000" anchor="ctr" anchorCtr="0">
            <a:noAutofit/>
          </a:bodyPr>
          <a:lstStyle>
            <a:defPPr marR="0" lvl="0" algn="l" rtl="0">
              <a:lnSpc>
                <a:spcPct val="100000"/>
              </a:lnSpc>
              <a:spcBef>
                <a:spcPts val="0"/>
              </a:spcBef>
              <a:spcAft>
                <a:spcPts val="0"/>
              </a:spcAft>
            </a:defPPr>
            <a:lvl1pPr marL="265113" marR="0" lvl="0" indent="-265113" algn="l" rtl="0">
              <a:lnSpc>
                <a:spcPct val="90000"/>
              </a:lnSpc>
              <a:spcBef>
                <a:spcPts val="867"/>
              </a:spcBef>
              <a:spcAft>
                <a:spcPts val="0"/>
              </a:spcAft>
              <a:buClr>
                <a:schemeClr val="dk1"/>
              </a:buClr>
              <a:buSzPts val="1700"/>
              <a:buFont typeface="Arial"/>
              <a:buChar char="•"/>
              <a:defRPr sz="1400" b="0" i="0" u="none" strike="noStrike" cap="none">
                <a:solidFill>
                  <a:schemeClr val="dk1"/>
                </a:solidFill>
                <a:latin typeface="Arial"/>
                <a:ea typeface="Arial"/>
                <a:cs typeface="Arial"/>
                <a:sym typeface="Arial"/>
              </a:defRPr>
            </a:lvl1pPr>
            <a:lvl2pPr marL="990576" marR="0" lvl="1" indent="-350829" algn="l" rtl="0">
              <a:lnSpc>
                <a:spcPct val="90000"/>
              </a:lnSpc>
              <a:spcBef>
                <a:spcPts val="433"/>
              </a:spcBef>
              <a:spcAft>
                <a:spcPts val="0"/>
              </a:spcAft>
              <a:buClr>
                <a:schemeClr val="dk1"/>
              </a:buClr>
              <a:buSzPts val="1500"/>
              <a:buFont typeface="Arial"/>
              <a:buChar char="–"/>
              <a:defRPr sz="1625" b="0" i="0" u="none" strike="noStrike" cap="none">
                <a:solidFill>
                  <a:schemeClr val="dk1"/>
                </a:solidFill>
                <a:latin typeface="Arial"/>
                <a:ea typeface="Arial"/>
                <a:cs typeface="Arial"/>
                <a:sym typeface="Arial"/>
              </a:defRPr>
            </a:lvl2pPr>
            <a:lvl3pPr marL="1485863" marR="0" lvl="2" indent="-343950" algn="l" rtl="0">
              <a:lnSpc>
                <a:spcPct val="90000"/>
              </a:lnSpc>
              <a:spcBef>
                <a:spcPts val="433"/>
              </a:spcBef>
              <a:spcAft>
                <a:spcPts val="0"/>
              </a:spcAft>
              <a:buClr>
                <a:schemeClr val="dk1"/>
              </a:buClr>
              <a:buSzPts val="1400"/>
              <a:buFont typeface="Arial"/>
              <a:buChar char="•"/>
              <a:defRPr sz="1517" b="0" i="0" u="none" strike="noStrike" cap="none">
                <a:solidFill>
                  <a:schemeClr val="dk1"/>
                </a:solidFill>
                <a:latin typeface="Arial"/>
                <a:ea typeface="Arial"/>
                <a:cs typeface="Arial"/>
                <a:sym typeface="Arial"/>
              </a:defRPr>
            </a:lvl3pPr>
            <a:lvl4pPr marL="1981150" marR="0" lvl="3" indent="-330192" algn="l" rtl="0">
              <a:lnSpc>
                <a:spcPct val="90000"/>
              </a:lnSpc>
              <a:spcBef>
                <a:spcPts val="433"/>
              </a:spcBef>
              <a:spcAft>
                <a:spcPts val="0"/>
              </a:spcAft>
              <a:buClr>
                <a:schemeClr val="dk1"/>
              </a:buClr>
              <a:buSzPts val="1200"/>
              <a:buFont typeface="Arial"/>
              <a:buChar char="–"/>
              <a:defRPr sz="1300" b="0" i="0" u="none" strike="noStrike" cap="none">
                <a:solidFill>
                  <a:schemeClr val="dk1"/>
                </a:solidFill>
                <a:latin typeface="Arial"/>
                <a:ea typeface="Arial"/>
                <a:cs typeface="Arial"/>
                <a:sym typeface="Arial"/>
              </a:defRPr>
            </a:lvl4pPr>
            <a:lvl5pPr marL="2476438" marR="0" lvl="4"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971726" marR="0" lvl="5"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467013" marR="0" lvl="6"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962301" marR="0" lvl="7"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457589" marR="0" lvl="8"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indent="0" algn="ctr">
              <a:lnSpc>
                <a:spcPct val="100000"/>
              </a:lnSpc>
              <a:spcBef>
                <a:spcPts val="0"/>
              </a:spcBef>
              <a:buClrTx/>
              <a:buSzTx/>
              <a:buNone/>
              <a:defRPr/>
            </a:pPr>
            <a:r>
              <a:rPr kumimoji="0" lang="en-GB" sz="1600" b="1" i="0" u="none" strike="noStrike" kern="1200" cap="none" spc="0" normalizeH="0" baseline="0" noProof="0">
                <a:ln>
                  <a:noFill/>
                </a:ln>
                <a:solidFill>
                  <a:sysClr val="windowText" lastClr="000000"/>
                </a:solidFill>
                <a:effectLst/>
                <a:uLnTx/>
                <a:uFillTx/>
                <a:latin typeface="Arial"/>
                <a:ea typeface="+mn-ea"/>
                <a:cs typeface="+mn-cs"/>
              </a:rPr>
              <a:t>Case Management System</a:t>
            </a:r>
          </a:p>
        </p:txBody>
      </p:sp>
      <p:sp>
        <p:nvSpPr>
          <p:cNvPr id="8" name="Oval 7">
            <a:extLst>
              <a:ext uri="{FF2B5EF4-FFF2-40B4-BE49-F238E27FC236}">
                <a16:creationId xmlns:a16="http://schemas.microsoft.com/office/drawing/2014/main" id="{3002ECF8-C194-6420-15E3-24A036E460A1}"/>
              </a:ext>
            </a:extLst>
          </p:cNvPr>
          <p:cNvSpPr/>
          <p:nvPr/>
        </p:nvSpPr>
        <p:spPr>
          <a:xfrm>
            <a:off x="743936" y="2711697"/>
            <a:ext cx="504000" cy="475200"/>
          </a:xfrm>
          <a:prstGeom prst="ellipse">
            <a:avLst/>
          </a:prstGeom>
          <a:solidFill>
            <a:schemeClr val="bg1"/>
          </a:solidFill>
          <a:ln w="38100">
            <a:solidFill>
              <a:srgbClr val="248B1D"/>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en-GB" sz="1400">
              <a:solidFill>
                <a:srgbClr val="FFFFFF"/>
              </a:solidFill>
              <a:latin typeface="Arial"/>
            </a:endParaRPr>
          </a:p>
        </p:txBody>
      </p:sp>
      <p:pic>
        <p:nvPicPr>
          <p:cNvPr id="9" name="Graphic 8" descr="Signpost">
            <a:extLst>
              <a:ext uri="{FF2B5EF4-FFF2-40B4-BE49-F238E27FC236}">
                <a16:creationId xmlns:a16="http://schemas.microsoft.com/office/drawing/2014/main" id="{0EC53C1C-0A9B-F4EC-E0B8-1CEC04A646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061" y="3851779"/>
            <a:ext cx="298497" cy="285846"/>
          </a:xfrm>
          <a:prstGeom prst="rect">
            <a:avLst/>
          </a:prstGeom>
        </p:spPr>
      </p:pic>
      <p:sp>
        <p:nvSpPr>
          <p:cNvPr id="13" name="Text Placeholder 2">
            <a:extLst>
              <a:ext uri="{FF2B5EF4-FFF2-40B4-BE49-F238E27FC236}">
                <a16:creationId xmlns:a16="http://schemas.microsoft.com/office/drawing/2014/main" id="{A43956CB-8807-24C5-579A-30F400E635C3}"/>
              </a:ext>
            </a:extLst>
          </p:cNvPr>
          <p:cNvSpPr txBox="1">
            <a:spLocks/>
          </p:cNvSpPr>
          <p:nvPr/>
        </p:nvSpPr>
        <p:spPr>
          <a:xfrm>
            <a:off x="6231969" y="2829492"/>
            <a:ext cx="4824000" cy="511877"/>
          </a:xfrm>
          <a:prstGeom prst="rect">
            <a:avLst/>
          </a:prstGeom>
          <a:solidFill>
            <a:srgbClr val="D6E3F6"/>
          </a:solidFill>
          <a:ln w="38100">
            <a:solidFill>
              <a:schemeClr val="accent1"/>
            </a:solidFill>
          </a:ln>
        </p:spPr>
        <p:txBody>
          <a:bodyPr spcFirstLastPara="1" wrap="square" lIns="36000" tIns="36000" rIns="36000" bIns="36000" anchor="ctr" anchorCtr="0">
            <a:noAutofit/>
          </a:bodyPr>
          <a:lstStyle>
            <a:defPPr marR="0" lvl="0" algn="l" rtl="0">
              <a:lnSpc>
                <a:spcPct val="100000"/>
              </a:lnSpc>
              <a:spcBef>
                <a:spcPts val="0"/>
              </a:spcBef>
              <a:spcAft>
                <a:spcPts val="0"/>
              </a:spcAft>
            </a:defPPr>
            <a:lvl1pPr marL="265113" marR="0" lvl="0" indent="-265113" algn="l" rtl="0">
              <a:lnSpc>
                <a:spcPct val="90000"/>
              </a:lnSpc>
              <a:spcBef>
                <a:spcPts val="867"/>
              </a:spcBef>
              <a:spcAft>
                <a:spcPts val="0"/>
              </a:spcAft>
              <a:buClr>
                <a:schemeClr val="dk1"/>
              </a:buClr>
              <a:buSzPts val="1700"/>
              <a:buFont typeface="Arial"/>
              <a:buChar char="•"/>
              <a:defRPr sz="1400" b="0" i="0" u="none" strike="noStrike" cap="none">
                <a:solidFill>
                  <a:schemeClr val="dk1"/>
                </a:solidFill>
                <a:latin typeface="Arial"/>
                <a:ea typeface="Arial"/>
                <a:cs typeface="Arial"/>
                <a:sym typeface="Arial"/>
              </a:defRPr>
            </a:lvl1pPr>
            <a:lvl2pPr marL="990576" marR="0" lvl="1" indent="-350829" algn="l" rtl="0">
              <a:lnSpc>
                <a:spcPct val="90000"/>
              </a:lnSpc>
              <a:spcBef>
                <a:spcPts val="433"/>
              </a:spcBef>
              <a:spcAft>
                <a:spcPts val="0"/>
              </a:spcAft>
              <a:buClr>
                <a:schemeClr val="dk1"/>
              </a:buClr>
              <a:buSzPts val="1500"/>
              <a:buFont typeface="Arial"/>
              <a:buChar char="–"/>
              <a:defRPr sz="1625" b="0" i="0" u="none" strike="noStrike" cap="none">
                <a:solidFill>
                  <a:schemeClr val="dk1"/>
                </a:solidFill>
                <a:latin typeface="Arial"/>
                <a:ea typeface="Arial"/>
                <a:cs typeface="Arial"/>
                <a:sym typeface="Arial"/>
              </a:defRPr>
            </a:lvl2pPr>
            <a:lvl3pPr marL="1485863" marR="0" lvl="2" indent="-343950" algn="l" rtl="0">
              <a:lnSpc>
                <a:spcPct val="90000"/>
              </a:lnSpc>
              <a:spcBef>
                <a:spcPts val="433"/>
              </a:spcBef>
              <a:spcAft>
                <a:spcPts val="0"/>
              </a:spcAft>
              <a:buClr>
                <a:schemeClr val="dk1"/>
              </a:buClr>
              <a:buSzPts val="1400"/>
              <a:buFont typeface="Arial"/>
              <a:buChar char="•"/>
              <a:defRPr sz="1517" b="0" i="0" u="none" strike="noStrike" cap="none">
                <a:solidFill>
                  <a:schemeClr val="dk1"/>
                </a:solidFill>
                <a:latin typeface="Arial"/>
                <a:ea typeface="Arial"/>
                <a:cs typeface="Arial"/>
                <a:sym typeface="Arial"/>
              </a:defRPr>
            </a:lvl3pPr>
            <a:lvl4pPr marL="1981150" marR="0" lvl="3" indent="-330192" algn="l" rtl="0">
              <a:lnSpc>
                <a:spcPct val="90000"/>
              </a:lnSpc>
              <a:spcBef>
                <a:spcPts val="433"/>
              </a:spcBef>
              <a:spcAft>
                <a:spcPts val="0"/>
              </a:spcAft>
              <a:buClr>
                <a:schemeClr val="dk1"/>
              </a:buClr>
              <a:buSzPts val="1200"/>
              <a:buFont typeface="Arial"/>
              <a:buChar char="–"/>
              <a:defRPr sz="1300" b="0" i="0" u="none" strike="noStrike" cap="none">
                <a:solidFill>
                  <a:schemeClr val="dk1"/>
                </a:solidFill>
                <a:latin typeface="Arial"/>
                <a:ea typeface="Arial"/>
                <a:cs typeface="Arial"/>
                <a:sym typeface="Arial"/>
              </a:defRPr>
            </a:lvl4pPr>
            <a:lvl5pPr marL="2476438" marR="0" lvl="4"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971726" marR="0" lvl="5"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467013" marR="0" lvl="6"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962301" marR="0" lvl="7"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457589" marR="0" lvl="8"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indent="0" algn="ctr">
              <a:lnSpc>
                <a:spcPct val="100000"/>
              </a:lnSpc>
              <a:spcBef>
                <a:spcPts val="0"/>
              </a:spcBef>
              <a:buClrTx/>
              <a:buSzTx/>
              <a:buNone/>
              <a:defRPr/>
            </a:pPr>
            <a:r>
              <a:rPr kumimoji="0" lang="en-GB" sz="1600" b="1" i="0" u="none" strike="noStrike" kern="1200" cap="none" spc="0" normalizeH="0" baseline="0" noProof="0">
                <a:ln>
                  <a:noFill/>
                </a:ln>
                <a:solidFill>
                  <a:sysClr val="windowText" lastClr="000000"/>
                </a:solidFill>
                <a:effectLst/>
                <a:uLnTx/>
                <a:uFillTx/>
                <a:latin typeface="Arial"/>
                <a:ea typeface="+mn-ea"/>
                <a:cs typeface="+mn-cs"/>
              </a:rPr>
              <a:t>Websites </a:t>
            </a:r>
          </a:p>
        </p:txBody>
      </p:sp>
      <p:sp>
        <p:nvSpPr>
          <p:cNvPr id="14" name="Oval 13">
            <a:extLst>
              <a:ext uri="{FF2B5EF4-FFF2-40B4-BE49-F238E27FC236}">
                <a16:creationId xmlns:a16="http://schemas.microsoft.com/office/drawing/2014/main" id="{E02C2923-504A-D371-E7C0-DD69EF6A2D42}"/>
              </a:ext>
            </a:extLst>
          </p:cNvPr>
          <p:cNvSpPr/>
          <p:nvPr/>
        </p:nvSpPr>
        <p:spPr>
          <a:xfrm>
            <a:off x="6096000" y="2716832"/>
            <a:ext cx="504000" cy="476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en-GB" sz="1600">
              <a:solidFill>
                <a:srgbClr val="FFFFFF"/>
              </a:solidFill>
              <a:latin typeface="Arial"/>
            </a:endParaRPr>
          </a:p>
        </p:txBody>
      </p:sp>
      <p:pic>
        <p:nvPicPr>
          <p:cNvPr id="15" name="Graphic 14" descr="Internet with solid fill">
            <a:extLst>
              <a:ext uri="{FF2B5EF4-FFF2-40B4-BE49-F238E27FC236}">
                <a16:creationId xmlns:a16="http://schemas.microsoft.com/office/drawing/2014/main" id="{3A774AF3-FEF2-B407-6854-79886E881C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143965" y="2732655"/>
            <a:ext cx="408069" cy="408069"/>
          </a:xfrm>
          <a:prstGeom prst="rect">
            <a:avLst/>
          </a:prstGeom>
        </p:spPr>
      </p:pic>
      <p:pic>
        <p:nvPicPr>
          <p:cNvPr id="16" name="Graphic 15" descr="Inbox with solid fill">
            <a:extLst>
              <a:ext uri="{FF2B5EF4-FFF2-40B4-BE49-F238E27FC236}">
                <a16:creationId xmlns:a16="http://schemas.microsoft.com/office/drawing/2014/main" id="{66E84C5E-20DA-3ADD-CBD1-2E09B3BDEF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03139" y="2735262"/>
            <a:ext cx="410994" cy="386792"/>
          </a:xfrm>
          <a:prstGeom prst="rect">
            <a:avLst/>
          </a:prstGeom>
        </p:spPr>
      </p:pic>
      <p:sp>
        <p:nvSpPr>
          <p:cNvPr id="17" name="Text Placeholder 2">
            <a:extLst>
              <a:ext uri="{FF2B5EF4-FFF2-40B4-BE49-F238E27FC236}">
                <a16:creationId xmlns:a16="http://schemas.microsoft.com/office/drawing/2014/main" id="{CD0688AF-7B54-FD6B-7869-4CC6A23D090C}"/>
              </a:ext>
            </a:extLst>
          </p:cNvPr>
          <p:cNvSpPr txBox="1">
            <a:spLocks/>
          </p:cNvSpPr>
          <p:nvPr/>
        </p:nvSpPr>
        <p:spPr>
          <a:xfrm>
            <a:off x="6231968" y="3340637"/>
            <a:ext cx="4824000" cy="3030166"/>
          </a:xfrm>
          <a:prstGeom prst="rect">
            <a:avLst/>
          </a:prstGeom>
          <a:solidFill>
            <a:schemeClr val="bg1"/>
          </a:solidFill>
          <a:ln w="38100">
            <a:solidFill>
              <a:schemeClr val="accent1"/>
            </a:solidFill>
          </a:ln>
        </p:spPr>
        <p:txBody>
          <a:bodyPr spcFirstLastPara="1" wrap="square" lIns="180000" tIns="36000" rIns="144000" bIns="36000" anchor="t" anchorCtr="0">
            <a:noAutofit/>
          </a:bodyPr>
          <a:lstStyle>
            <a:defPPr marR="0" lvl="0" algn="l" rtl="0">
              <a:lnSpc>
                <a:spcPct val="100000"/>
              </a:lnSpc>
              <a:spcBef>
                <a:spcPts val="0"/>
              </a:spcBef>
              <a:spcAft>
                <a:spcPts val="0"/>
              </a:spcAft>
            </a:defPPr>
            <a:lvl1pPr marL="265113" marR="0" lvl="0" indent="-265113" algn="l" rtl="0">
              <a:lnSpc>
                <a:spcPct val="90000"/>
              </a:lnSpc>
              <a:spcBef>
                <a:spcPts val="867"/>
              </a:spcBef>
              <a:spcAft>
                <a:spcPts val="0"/>
              </a:spcAft>
              <a:buClr>
                <a:schemeClr val="dk1"/>
              </a:buClr>
              <a:buSzPts val="1700"/>
              <a:buFont typeface="Arial"/>
              <a:buChar char="•"/>
              <a:defRPr sz="1400" b="0" i="0" u="none" strike="noStrike" cap="none">
                <a:solidFill>
                  <a:schemeClr val="dk1"/>
                </a:solidFill>
                <a:latin typeface="Arial"/>
                <a:ea typeface="Arial"/>
                <a:cs typeface="Arial"/>
                <a:sym typeface="Arial"/>
              </a:defRPr>
            </a:lvl1pPr>
            <a:lvl2pPr marL="990576" marR="0" lvl="1" indent="-350829" algn="l" rtl="0">
              <a:lnSpc>
                <a:spcPct val="90000"/>
              </a:lnSpc>
              <a:spcBef>
                <a:spcPts val="433"/>
              </a:spcBef>
              <a:spcAft>
                <a:spcPts val="0"/>
              </a:spcAft>
              <a:buClr>
                <a:schemeClr val="dk1"/>
              </a:buClr>
              <a:buSzPts val="1500"/>
              <a:buFont typeface="Arial"/>
              <a:buChar char="–"/>
              <a:defRPr sz="1625" b="0" i="0" u="none" strike="noStrike" cap="none">
                <a:solidFill>
                  <a:schemeClr val="dk1"/>
                </a:solidFill>
                <a:latin typeface="Arial"/>
                <a:ea typeface="Arial"/>
                <a:cs typeface="Arial"/>
                <a:sym typeface="Arial"/>
              </a:defRPr>
            </a:lvl2pPr>
            <a:lvl3pPr marL="1485863" marR="0" lvl="2" indent="-343950" algn="l" rtl="0">
              <a:lnSpc>
                <a:spcPct val="90000"/>
              </a:lnSpc>
              <a:spcBef>
                <a:spcPts val="433"/>
              </a:spcBef>
              <a:spcAft>
                <a:spcPts val="0"/>
              </a:spcAft>
              <a:buClr>
                <a:schemeClr val="dk1"/>
              </a:buClr>
              <a:buSzPts val="1400"/>
              <a:buFont typeface="Arial"/>
              <a:buChar char="•"/>
              <a:defRPr sz="1517" b="0" i="0" u="none" strike="noStrike" cap="none">
                <a:solidFill>
                  <a:schemeClr val="dk1"/>
                </a:solidFill>
                <a:latin typeface="Arial"/>
                <a:ea typeface="Arial"/>
                <a:cs typeface="Arial"/>
                <a:sym typeface="Arial"/>
              </a:defRPr>
            </a:lvl3pPr>
            <a:lvl4pPr marL="1981150" marR="0" lvl="3" indent="-330192" algn="l" rtl="0">
              <a:lnSpc>
                <a:spcPct val="90000"/>
              </a:lnSpc>
              <a:spcBef>
                <a:spcPts val="433"/>
              </a:spcBef>
              <a:spcAft>
                <a:spcPts val="0"/>
              </a:spcAft>
              <a:buClr>
                <a:schemeClr val="dk1"/>
              </a:buClr>
              <a:buSzPts val="1200"/>
              <a:buFont typeface="Arial"/>
              <a:buChar char="–"/>
              <a:defRPr sz="1300" b="0" i="0" u="none" strike="noStrike" cap="none">
                <a:solidFill>
                  <a:schemeClr val="dk1"/>
                </a:solidFill>
                <a:latin typeface="Arial"/>
                <a:ea typeface="Arial"/>
                <a:cs typeface="Arial"/>
                <a:sym typeface="Arial"/>
              </a:defRPr>
            </a:lvl4pPr>
            <a:lvl5pPr marL="2476438" marR="0" lvl="4"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971726" marR="0" lvl="5"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467013" marR="0" lvl="6"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962301" marR="0" lvl="7"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457589" marR="0" lvl="8" indent="-343950" algn="l" rtl="0">
              <a:lnSpc>
                <a:spcPct val="90000"/>
              </a:lnSpc>
              <a:spcBef>
                <a:spcPts val="4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lvl="0" indent="0">
              <a:lnSpc>
                <a:spcPct val="115000"/>
              </a:lnSpc>
              <a:buNone/>
            </a:pPr>
            <a:r>
              <a:rPr lang="en-GB" sz="1200" b="1" kern="100">
                <a:effectLst/>
                <a:latin typeface="+mj-lt"/>
                <a:ea typeface="Calibri" panose="020F0502020204030204" pitchFamily="34" charset="0"/>
                <a:cs typeface="Times New Roman" panose="02020603050405020304" pitchFamily="18" charset="0"/>
              </a:rPr>
              <a:t>The primary focus for the websites has been to ensure they are intuitive, easily navigable, and fully accessible to meet the user priorities</a:t>
            </a:r>
            <a:r>
              <a:rPr lang="en-GB" sz="1200" kern="100">
                <a:effectLst/>
                <a:latin typeface="+mj-lt"/>
                <a:ea typeface="Calibri" panose="020F0502020204030204" pitchFamily="34" charset="0"/>
                <a:cs typeface="Times New Roman" panose="02020603050405020304" pitchFamily="18" charset="0"/>
              </a:rPr>
              <a:t> identified in </a:t>
            </a:r>
            <a:r>
              <a:rPr lang="en-GB" sz="1200" kern="100">
                <a:latin typeface="+mj-lt"/>
                <a:ea typeface="Calibri" panose="020F0502020204030204" pitchFamily="34" charset="0"/>
                <a:cs typeface="Times New Roman" panose="02020603050405020304" pitchFamily="18" charset="0"/>
              </a:rPr>
              <a:t>early </a:t>
            </a:r>
            <a:r>
              <a:rPr lang="en-GB" sz="1200" kern="100">
                <a:effectLst/>
                <a:latin typeface="+mj-lt"/>
                <a:ea typeface="Calibri" panose="020F0502020204030204" pitchFamily="34" charset="0"/>
                <a:cs typeface="Times New Roman" panose="02020603050405020304" pitchFamily="18" charset="0"/>
              </a:rPr>
              <a:t>user research. We have since conducted six rounds of user research on the websites to gather </a:t>
            </a:r>
            <a:r>
              <a:rPr lang="en-GB" sz="1200" kern="100">
                <a:latin typeface="+mj-lt"/>
                <a:ea typeface="Calibri" panose="020F0502020204030204" pitchFamily="34" charset="0"/>
                <a:cs typeface="Times New Roman" panose="02020603050405020304" pitchFamily="18" charset="0"/>
              </a:rPr>
              <a:t>insight on the</a:t>
            </a:r>
            <a:r>
              <a:rPr lang="en-GB" sz="1200" kern="100">
                <a:effectLst/>
                <a:latin typeface="+mj-lt"/>
                <a:ea typeface="Calibri" panose="020F0502020204030204" pitchFamily="34" charset="0"/>
                <a:cs typeface="Times New Roman" panose="02020603050405020304" pitchFamily="18" charset="0"/>
              </a:rPr>
              <a:t> </a:t>
            </a:r>
            <a:r>
              <a:rPr lang="en-GB" sz="1200" kern="100">
                <a:latin typeface="+mj-lt"/>
                <a:ea typeface="Calibri" panose="020F0502020204030204" pitchFamily="34" charset="0"/>
                <a:cs typeface="Times New Roman" panose="02020603050405020304" pitchFamily="18" charset="0"/>
              </a:rPr>
              <a:t>proposed </a:t>
            </a:r>
            <a:r>
              <a:rPr lang="en-GB" sz="1200" b="1" kern="100">
                <a:latin typeface="+mj-lt"/>
                <a:ea typeface="Calibri" panose="020F0502020204030204" pitchFamily="34" charset="0"/>
                <a:cs typeface="Times New Roman" panose="02020603050405020304" pitchFamily="18" charset="0"/>
              </a:rPr>
              <a:t>design, structure and searchability. </a:t>
            </a:r>
          </a:p>
          <a:p>
            <a:pPr marL="0" lvl="0" indent="0">
              <a:lnSpc>
                <a:spcPct val="115000"/>
              </a:lnSpc>
              <a:buNone/>
            </a:pPr>
            <a:r>
              <a:rPr lang="en-GB" sz="1200" kern="100">
                <a:latin typeface="+mj-lt"/>
                <a:ea typeface="Calibri" panose="020F0502020204030204" pitchFamily="34" charset="0"/>
                <a:cs typeface="Times New Roman" panose="02020603050405020304" pitchFamily="18" charset="0"/>
              </a:rPr>
              <a:t>We have made a number of improvements to the websites because of user research. For example, </a:t>
            </a:r>
            <a:r>
              <a:rPr lang="en-GB" sz="1200" b="1" kern="100">
                <a:latin typeface="+mj-lt"/>
                <a:ea typeface="Calibri" panose="020F0502020204030204" pitchFamily="34" charset="0"/>
                <a:cs typeface="Times New Roman" panose="02020603050405020304" pitchFamily="18" charset="0"/>
              </a:rPr>
              <a:t>we have transformed users' ability to search for and learn about previous cases in response to user feedback. We have also updated the site map to reflect the new website structure and ensured that speeches are automatically filtered by Justice. </a:t>
            </a:r>
          </a:p>
        </p:txBody>
      </p:sp>
      <p:sp>
        <p:nvSpPr>
          <p:cNvPr id="18" name="Rectangle 17">
            <a:extLst>
              <a:ext uri="{FF2B5EF4-FFF2-40B4-BE49-F238E27FC236}">
                <a16:creationId xmlns:a16="http://schemas.microsoft.com/office/drawing/2014/main" id="{DC357870-3310-773B-FDD8-16478C9D2955}"/>
              </a:ext>
            </a:extLst>
          </p:cNvPr>
          <p:cNvSpPr/>
          <p:nvPr/>
        </p:nvSpPr>
        <p:spPr>
          <a:xfrm>
            <a:off x="971925" y="3331995"/>
            <a:ext cx="4824000" cy="3038808"/>
          </a:xfrm>
          <a:prstGeom prst="rect">
            <a:avLst/>
          </a:prstGeom>
          <a:solidFill>
            <a:schemeClr val="bg1">
              <a:alpha val="54000"/>
            </a:schemeClr>
          </a:solidFill>
          <a:ln w="38100">
            <a:solidFill>
              <a:srgbClr val="248B1D"/>
            </a:solidFill>
          </a:ln>
        </p:spPr>
        <p:txBody>
          <a:bodyPr spcFirstLastPara="1" wrap="square" lIns="180000" tIns="36000" rIns="180000" bIns="36000" anchor="t" anchorCtr="0">
            <a:noAutofit/>
          </a:bodyPr>
          <a:lstStyle/>
          <a:p>
            <a:pPr>
              <a:lnSpc>
                <a:spcPct val="115000"/>
              </a:lnSpc>
              <a:spcBef>
                <a:spcPts val="867"/>
              </a:spcBef>
              <a:buClr>
                <a:schemeClr val="dk1"/>
              </a:buClr>
              <a:buSzPts val="1700"/>
            </a:pPr>
            <a:r>
              <a:rPr lang="en-GB" sz="1200" b="1" kern="100">
                <a:latin typeface="+mj-lt"/>
                <a:ea typeface="Calibri" panose="020F0502020204030204" pitchFamily="34" charset="0"/>
                <a:cs typeface="Times New Roman" panose="02020603050405020304" pitchFamily="18" charset="0"/>
              </a:rPr>
              <a:t>User research identified areas in which the Court could further improve the service it offers its users submitting a case. </a:t>
            </a:r>
            <a:r>
              <a:rPr lang="en-GB" sz="1200" kern="100">
                <a:latin typeface="+mj-lt"/>
                <a:ea typeface="Calibri" panose="020F0502020204030204" pitchFamily="34" charset="0"/>
                <a:cs typeface="Times New Roman" panose="02020603050405020304" pitchFamily="18" charset="0"/>
              </a:rPr>
              <a:t>For example, users research identified the need for a new case management system which will </a:t>
            </a:r>
            <a:r>
              <a:rPr lang="en-GB" sz="1200" b="1" kern="100">
                <a:latin typeface="+mj-lt"/>
                <a:ea typeface="Calibri" panose="020F0502020204030204" pitchFamily="34" charset="0"/>
                <a:cs typeface="Times New Roman" panose="02020603050405020304" pitchFamily="18" charset="0"/>
              </a:rPr>
              <a:t>limit repetitive manual tasks, simplify the payment process and provide a ‘single source of the truth’ whereby all their case information is in one place. </a:t>
            </a:r>
          </a:p>
          <a:p>
            <a:pPr>
              <a:lnSpc>
                <a:spcPct val="115000"/>
              </a:lnSpc>
              <a:spcBef>
                <a:spcPts val="867"/>
              </a:spcBef>
              <a:buClr>
                <a:schemeClr val="dk1"/>
              </a:buClr>
              <a:buSzPts val="1700"/>
            </a:pPr>
            <a:r>
              <a:rPr lang="en-GB" sz="1200" kern="100">
                <a:latin typeface="+mj-lt"/>
                <a:ea typeface="Calibri" panose="020F0502020204030204" pitchFamily="34" charset="0"/>
                <a:cs typeface="Times New Roman" panose="02020603050405020304" pitchFamily="18" charset="0"/>
              </a:rPr>
              <a:t>This feedback has been central to our design principles and has guided decision-making throughout the development of the new case management system. We are prioritising and actioning the feedback from our recent testing round. </a:t>
            </a:r>
          </a:p>
        </p:txBody>
      </p:sp>
      <p:pic>
        <p:nvPicPr>
          <p:cNvPr id="50" name="Graphic 49" descr="Target Audience with solid fill">
            <a:extLst>
              <a:ext uri="{FF2B5EF4-FFF2-40B4-BE49-F238E27FC236}">
                <a16:creationId xmlns:a16="http://schemas.microsoft.com/office/drawing/2014/main" id="{E5AAA431-7B53-A27A-C572-DC1BC4799C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10107" y="1431732"/>
            <a:ext cx="847631" cy="847631"/>
          </a:xfrm>
          <a:prstGeom prst="rect">
            <a:avLst/>
          </a:prstGeom>
        </p:spPr>
      </p:pic>
      <p:sp>
        <p:nvSpPr>
          <p:cNvPr id="51" name="Freeform 216">
            <a:extLst>
              <a:ext uri="{FF2B5EF4-FFF2-40B4-BE49-F238E27FC236}">
                <a16:creationId xmlns:a16="http://schemas.microsoft.com/office/drawing/2014/main" id="{88BC23D6-AE7E-624C-AC52-8E2C5BAFE1F3}"/>
              </a:ext>
            </a:extLst>
          </p:cNvPr>
          <p:cNvSpPr>
            <a:spLocks noChangeArrowheads="1"/>
          </p:cNvSpPr>
          <p:nvPr/>
        </p:nvSpPr>
        <p:spPr bwMode="auto">
          <a:xfrm>
            <a:off x="720243" y="1431732"/>
            <a:ext cx="914400" cy="851501"/>
          </a:xfrm>
          <a:custGeom>
            <a:avLst/>
            <a:gdLst>
              <a:gd name="T0" fmla="*/ 1942 w 2985"/>
              <a:gd name="T1" fmla="*/ 2985 h 2986"/>
              <a:gd name="T2" fmla="*/ 1942 w 2985"/>
              <a:gd name="T3" fmla="*/ 2985 h 2986"/>
              <a:gd name="T4" fmla="*/ 1048 w 2985"/>
              <a:gd name="T5" fmla="*/ 2985 h 2986"/>
              <a:gd name="T6" fmla="*/ 0 w 2985"/>
              <a:gd name="T7" fmla="*/ 1943 h 2986"/>
              <a:gd name="T8" fmla="*/ 0 w 2985"/>
              <a:gd name="T9" fmla="*/ 1048 h 2986"/>
              <a:gd name="T10" fmla="*/ 1048 w 2985"/>
              <a:gd name="T11" fmla="*/ 0 h 2986"/>
              <a:gd name="T12" fmla="*/ 2984 w 2985"/>
              <a:gd name="T13" fmla="*/ 0 h 2986"/>
              <a:gd name="T14" fmla="*/ 2984 w 2985"/>
              <a:gd name="T15" fmla="*/ 1943 h 2986"/>
              <a:gd name="T16" fmla="*/ 1942 w 2985"/>
              <a:gd name="T17" fmla="*/ 2985 h 2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5" h="2986">
                <a:moveTo>
                  <a:pt x="1942" y="2985"/>
                </a:moveTo>
                <a:lnTo>
                  <a:pt x="1942" y="2985"/>
                </a:lnTo>
                <a:cubicBezTo>
                  <a:pt x="1048" y="2985"/>
                  <a:pt x="1048" y="2985"/>
                  <a:pt x="1048" y="2985"/>
                </a:cubicBezTo>
                <a:cubicBezTo>
                  <a:pt x="471" y="2985"/>
                  <a:pt x="0" y="2520"/>
                  <a:pt x="0" y="1943"/>
                </a:cubicBezTo>
                <a:cubicBezTo>
                  <a:pt x="0" y="1048"/>
                  <a:pt x="0" y="1048"/>
                  <a:pt x="0" y="1048"/>
                </a:cubicBezTo>
                <a:cubicBezTo>
                  <a:pt x="0" y="471"/>
                  <a:pt x="471" y="0"/>
                  <a:pt x="1048" y="0"/>
                </a:cubicBezTo>
                <a:cubicBezTo>
                  <a:pt x="2984" y="0"/>
                  <a:pt x="2984" y="0"/>
                  <a:pt x="2984" y="0"/>
                </a:cubicBezTo>
                <a:cubicBezTo>
                  <a:pt x="2984" y="1943"/>
                  <a:pt x="2984" y="1943"/>
                  <a:pt x="2984" y="1943"/>
                </a:cubicBezTo>
                <a:cubicBezTo>
                  <a:pt x="2984" y="2520"/>
                  <a:pt x="2519" y="2985"/>
                  <a:pt x="1942" y="2985"/>
                </a:cubicBezTo>
              </a:path>
            </a:pathLst>
          </a:custGeom>
          <a:solidFill>
            <a:srgbClr val="248B1D"/>
          </a:solidFill>
          <a:ln>
            <a:noFill/>
          </a:ln>
          <a:effectLst/>
        </p:spPr>
        <p:txBody>
          <a:bodyPr wrap="none" lIns="49516" tIns="24758" rIns="49516" bIns="24758" anchor="ctr"/>
          <a:lstStyle/>
          <a:p>
            <a:pPr marL="0" marR="0" lvl="0" indent="0" defTabSz="743076" eaLnBrk="1" fontAlgn="auto" latinLnBrk="0" hangingPunct="1">
              <a:lnSpc>
                <a:spcPct val="100000"/>
              </a:lnSpc>
              <a:spcBef>
                <a:spcPts val="0"/>
              </a:spcBef>
              <a:spcAft>
                <a:spcPts val="0"/>
              </a:spcAft>
              <a:buClrTx/>
              <a:buSzTx/>
              <a:buFontTx/>
              <a:buNone/>
              <a:tabLst/>
              <a:defRPr/>
            </a:pPr>
            <a:endParaRPr kumimoji="0" lang="en-US" sz="732" b="0" i="0" u="none" strike="noStrike" kern="0" cap="none" spc="0" normalizeH="0" baseline="0" noProof="0">
              <a:ln>
                <a:noFill/>
              </a:ln>
              <a:solidFill>
                <a:srgbClr val="455560"/>
              </a:solidFill>
              <a:effectLst/>
              <a:uLnTx/>
              <a:uFillTx/>
              <a:latin typeface="+mj-lt"/>
            </a:endParaRPr>
          </a:p>
        </p:txBody>
      </p:sp>
      <p:sp>
        <p:nvSpPr>
          <p:cNvPr id="52" name="TextBox 114">
            <a:extLst>
              <a:ext uri="{FF2B5EF4-FFF2-40B4-BE49-F238E27FC236}">
                <a16:creationId xmlns:a16="http://schemas.microsoft.com/office/drawing/2014/main" id="{BDF01C6C-22B8-D883-8F26-FA65BB9C8A77}"/>
              </a:ext>
            </a:extLst>
          </p:cNvPr>
          <p:cNvSpPr txBox="1">
            <a:spLocks noChangeArrowheads="1"/>
          </p:cNvSpPr>
          <p:nvPr/>
        </p:nvSpPr>
        <p:spPr bwMode="auto">
          <a:xfrm>
            <a:off x="794815" y="1431732"/>
            <a:ext cx="756938" cy="75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a:r>
              <a:rPr lang="en-GB" altLang="en-US" sz="2650" b="1">
                <a:solidFill>
                  <a:srgbClr val="FFFFFF"/>
                </a:solidFill>
                <a:latin typeface="+mj-lt"/>
                <a:ea typeface="MS PGothic"/>
              </a:rPr>
              <a:t>240</a:t>
            </a:r>
            <a:endParaRPr lang="en-GB" altLang="en-US" sz="2682" b="1">
              <a:solidFill>
                <a:srgbClr val="FFFFFF"/>
              </a:solidFill>
              <a:latin typeface="+mj-lt"/>
            </a:endParaRPr>
          </a:p>
          <a:p>
            <a:pPr algn="ctr"/>
            <a:r>
              <a:rPr lang="en-GB" altLang="en-US" sz="1600" b="1">
                <a:solidFill>
                  <a:srgbClr val="FFFFFF"/>
                </a:solidFill>
                <a:latin typeface="+mj-lt"/>
                <a:ea typeface="MS PGothic"/>
              </a:rPr>
              <a:t>users</a:t>
            </a:r>
            <a:endParaRPr lang="id-ID" altLang="en-US" sz="2682" b="1">
              <a:solidFill>
                <a:srgbClr val="FFFFFF"/>
              </a:solidFill>
              <a:latin typeface="+mj-lt"/>
              <a:ea typeface="MS PGothic"/>
            </a:endParaRPr>
          </a:p>
        </p:txBody>
      </p:sp>
    </p:spTree>
    <p:extLst>
      <p:ext uri="{BB962C8B-B14F-4D97-AF65-F5344CB8AC3E}">
        <p14:creationId xmlns:p14="http://schemas.microsoft.com/office/powerpoint/2010/main" val="23831051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UK Supreme Court">
      <a:dk1>
        <a:sysClr val="windowText" lastClr="000000"/>
      </a:dk1>
      <a:lt1>
        <a:sysClr val="window" lastClr="FFFFFF"/>
      </a:lt1>
      <a:dk2>
        <a:srgbClr val="000000"/>
      </a:dk2>
      <a:lt2>
        <a:srgbClr val="FFFFFF"/>
      </a:lt2>
      <a:accent1>
        <a:srgbClr val="0046AD"/>
      </a:accent1>
      <a:accent2>
        <a:srgbClr val="BB133E"/>
      </a:accent2>
      <a:accent3>
        <a:srgbClr val="007934"/>
      </a:accent3>
      <a:accent4>
        <a:srgbClr val="EAAB00"/>
      </a:accent4>
      <a:accent5>
        <a:srgbClr val="000000"/>
      </a:accent5>
      <a:accent6>
        <a:srgbClr val="7F7F7F"/>
      </a:accent6>
      <a:hlink>
        <a:srgbClr val="0046AD"/>
      </a:hlink>
      <a:folHlink>
        <a:srgbClr val="0046AD"/>
      </a:folHlink>
    </a:clrScheme>
    <a:fontScheme name="UK Supreme Cou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 Supreme Court PowerPoint template - grey.potx" id="{D17B42E8-357B-4BC1-A5F9-8FF95B7A1A7F}" vid="{852A6DB9-7896-4704-8618-C20EAC9B7AB5}"/>
    </a:ext>
  </a:extLst>
</a:theme>
</file>

<file path=ppt/theme/theme2.xml><?xml version="1.0" encoding="utf-8"?>
<a:theme xmlns:a="http://schemas.openxmlformats.org/drawingml/2006/main" name="Custom Desig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AA892E9DCF544DA7C75DAD884263A8" ma:contentTypeVersion="12" ma:contentTypeDescription="Create a new document." ma:contentTypeScope="" ma:versionID="6d0d27a2a3614ec7d3d0468914ae2d0e">
  <xsd:schema xmlns:xsd="http://www.w3.org/2001/XMLSchema" xmlns:xs="http://www.w3.org/2001/XMLSchema" xmlns:p="http://schemas.microsoft.com/office/2006/metadata/properties" xmlns:ns1="http://schemas.microsoft.com/sharepoint/v3" xmlns:ns2="f3414323-4f10-4987-a29b-90aa5fb90b8c" xmlns:ns3="b37509b7-16a1-4fa0-b2de-f8667bf2c330" targetNamespace="http://schemas.microsoft.com/office/2006/metadata/properties" ma:root="true" ma:fieldsID="caf9d8bfcf606e53811904b2f04d1061" ns1:_="" ns2:_="" ns3:_="">
    <xsd:import namespace="http://schemas.microsoft.com/sharepoint/v3"/>
    <xsd:import namespace="f3414323-4f10-4987-a29b-90aa5fb90b8c"/>
    <xsd:import namespace="b37509b7-16a1-4fa0-b2de-f8667bf2c330"/>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SearchProperties"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414323-4f10-4987-a29b-90aa5fb90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7509b7-16a1-4fa0-b2de-f8667bf2c33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b37509b7-16a1-4fa0-b2de-f8667bf2c330">
      <UserInfo>
        <DisplayName>Sam Clark</DisplayName>
        <AccountId>12</AccountId>
        <AccountType/>
      </UserInfo>
      <UserInfo>
        <DisplayName>Scot Marchbank</DisplayName>
        <AccountId>37</AccountId>
        <AccountType/>
      </UserInfo>
      <UserInfo>
        <DisplayName>Hannah Male</DisplayName>
        <AccountId>53</AccountId>
        <AccountType/>
      </UserInfo>
    </SharedWithUsers>
  </documentManagement>
</p:properties>
</file>

<file path=customXml/itemProps1.xml><?xml version="1.0" encoding="utf-8"?>
<ds:datastoreItem xmlns:ds="http://schemas.openxmlformats.org/officeDocument/2006/customXml" ds:itemID="{5E8C1F90-406D-460D-8C87-2E58C2B43F43}">
  <ds:schemaRefs>
    <ds:schemaRef ds:uri="b37509b7-16a1-4fa0-b2de-f8667bf2c330"/>
    <ds:schemaRef ds:uri="f3414323-4f10-4987-a29b-90aa5fb90b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3F30BA-46AF-400D-8612-190A2C374AEC}">
  <ds:schemaRefs>
    <ds:schemaRef ds:uri="http://schemas.microsoft.com/sharepoint/v3/contenttype/forms"/>
  </ds:schemaRefs>
</ds:datastoreItem>
</file>

<file path=customXml/itemProps3.xml><?xml version="1.0" encoding="utf-8"?>
<ds:datastoreItem xmlns:ds="http://schemas.openxmlformats.org/officeDocument/2006/customXml" ds:itemID="{E4CF3107-1557-49E2-A1C5-36F4AC7891B8}">
  <ds:schemaRefs>
    <ds:schemaRef ds:uri="b37509b7-16a1-4fa0-b2de-f8667bf2c330"/>
    <ds:schemaRef ds:uri="f3414323-4f10-4987-a29b-90aa5fb90b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TotalTime>
  <Words>1578</Words>
  <Application>Microsoft Office PowerPoint</Application>
  <PresentationFormat>Widescreen</PresentationFormat>
  <Paragraphs>128</Paragraphs>
  <Slides>11</Slides>
  <Notes>7</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1_Office Theme</vt:lpstr>
      <vt:lpstr>Custom Design</vt:lpstr>
      <vt:lpstr>UKSC Change Programme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Reminder of the Change Programme’s ambitions</dc:title>
  <dc:creator>Hannah Male</dc:creator>
  <cp:lastModifiedBy>Hannah Male</cp:lastModifiedBy>
  <cp:revision>5</cp:revision>
  <dcterms:created xsi:type="dcterms:W3CDTF">2023-11-29T16:15:48Z</dcterms:created>
  <dcterms:modified xsi:type="dcterms:W3CDTF">2024-11-04T16:40:35Z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0x010100B9AA892E9DCF544DA7C75DAD884263A8</vt:lpwstr>
  </property>
</Properties>
</file>